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9" r:id="rId2"/>
    <p:sldId id="264" r:id="rId3"/>
    <p:sldId id="261" r:id="rId4"/>
    <p:sldId id="263" r:id="rId5"/>
    <p:sldId id="265" r:id="rId6"/>
    <p:sldId id="266" r:id="rId7"/>
    <p:sldId id="298" r:id="rId8"/>
    <p:sldId id="274" r:id="rId9"/>
    <p:sldId id="278" r:id="rId10"/>
    <p:sldId id="279" r:id="rId11"/>
    <p:sldId id="280" r:id="rId12"/>
    <p:sldId id="281" r:id="rId13"/>
    <p:sldId id="282" r:id="rId14"/>
    <p:sldId id="283" r:id="rId15"/>
    <p:sldId id="284" r:id="rId16"/>
    <p:sldId id="275" r:id="rId17"/>
    <p:sldId id="285" r:id="rId18"/>
    <p:sldId id="286" r:id="rId19"/>
    <p:sldId id="287" r:id="rId20"/>
    <p:sldId id="290" r:id="rId21"/>
    <p:sldId id="291" r:id="rId22"/>
    <p:sldId id="292" r:id="rId23"/>
    <p:sldId id="293" r:id="rId24"/>
    <p:sldId id="294" r:id="rId25"/>
    <p:sldId id="295" r:id="rId26"/>
    <p:sldId id="296" r:id="rId27"/>
    <p:sldId id="297" r:id="rId28"/>
    <p:sldId id="276" r:id="rId29"/>
    <p:sldId id="288" r:id="rId30"/>
    <p:sldId id="289" r:id="rId31"/>
    <p:sldId id="273" r:id="rId32"/>
    <p:sldId id="268" r:id="rId33"/>
    <p:sldId id="269" r:id="rId34"/>
    <p:sldId id="267" r:id="rId35"/>
    <p:sldId id="272" r:id="rId36"/>
    <p:sldId id="262" r:id="rId37"/>
  </p:sldIdLst>
  <p:sldSz cx="7772400" cy="10693400"/>
  <p:notesSz cx="77724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E541C0-D36D-40D1-8FD3-48680CD48A75}">
          <p14:sldIdLst>
            <p14:sldId id="259"/>
            <p14:sldId id="264"/>
            <p14:sldId id="261"/>
            <p14:sldId id="263"/>
            <p14:sldId id="265"/>
            <p14:sldId id="266"/>
            <p14:sldId id="298"/>
            <p14:sldId id="274"/>
            <p14:sldId id="278"/>
            <p14:sldId id="279"/>
            <p14:sldId id="280"/>
            <p14:sldId id="281"/>
            <p14:sldId id="282"/>
            <p14:sldId id="283"/>
            <p14:sldId id="284"/>
            <p14:sldId id="275"/>
            <p14:sldId id="285"/>
            <p14:sldId id="286"/>
            <p14:sldId id="287"/>
            <p14:sldId id="290"/>
            <p14:sldId id="291"/>
            <p14:sldId id="292"/>
            <p14:sldId id="293"/>
            <p14:sldId id="294"/>
            <p14:sldId id="295"/>
            <p14:sldId id="296"/>
            <p14:sldId id="297"/>
            <p14:sldId id="276"/>
            <p14:sldId id="288"/>
            <p14:sldId id="289"/>
            <p14:sldId id="273"/>
            <p14:sldId id="268"/>
            <p14:sldId id="269"/>
            <p14:sldId id="267"/>
            <p14:sldId id="272"/>
            <p14:sldId id="262"/>
          </p14:sldIdLst>
        </p14:section>
        <p14:section name="Untitled Section" id="{860FFD78-73F5-4740-816A-70EBFCA75EE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2602" y="53"/>
      </p:cViewPr>
      <p:guideLst>
        <p:guide orient="horz" pos="2880"/>
        <p:guide pos="216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36575"/>
          </a:xfrm>
          <a:prstGeom prst="rect">
            <a:avLst/>
          </a:prstGeom>
        </p:spPr>
        <p:txBody>
          <a:bodyPr vert="horz" lIns="91440" tIns="45720" rIns="91440" bIns="45720" rtlCol="0"/>
          <a:lstStyle>
            <a:lvl1pPr algn="r">
              <a:defRPr sz="1200"/>
            </a:lvl1pPr>
          </a:lstStyle>
          <a:p>
            <a:fld id="{890F0656-F751-402E-A70C-5F3E9C45E9D5}" type="datetimeFigureOut">
              <a:rPr lang="en-IN" smtClean="0"/>
              <a:t>13-03-2024</a:t>
            </a:fld>
            <a:endParaRPr lang="en-IN"/>
          </a:p>
        </p:txBody>
      </p:sp>
      <p:sp>
        <p:nvSpPr>
          <p:cNvPr id="4" name="Slide Image Placeholder 3"/>
          <p:cNvSpPr>
            <a:spLocks noGrp="1" noRot="1" noChangeAspect="1"/>
          </p:cNvSpPr>
          <p:nvPr>
            <p:ph type="sldImg" idx="2"/>
          </p:nvPr>
        </p:nvSpPr>
        <p:spPr>
          <a:xfrm>
            <a:off x="2574925" y="1336675"/>
            <a:ext cx="262255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5146675"/>
            <a:ext cx="621665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3686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10156825"/>
            <a:ext cx="3368675" cy="536575"/>
          </a:xfrm>
          <a:prstGeom prst="rect">
            <a:avLst/>
          </a:prstGeom>
        </p:spPr>
        <p:txBody>
          <a:bodyPr vert="horz" lIns="91440" tIns="45720" rIns="91440" bIns="45720" rtlCol="0" anchor="b"/>
          <a:lstStyle>
            <a:lvl1pPr algn="r">
              <a:defRPr sz="1200"/>
            </a:lvl1pPr>
          </a:lstStyle>
          <a:p>
            <a:fld id="{D2B9E486-11EC-477A-BE0A-C02F5C14409E}" type="slidenum">
              <a:rPr lang="en-IN" smtClean="0"/>
              <a:t>‹#›</a:t>
            </a:fld>
            <a:endParaRPr lang="en-IN"/>
          </a:p>
        </p:txBody>
      </p:sp>
    </p:spTree>
    <p:extLst>
      <p:ext uri="{BB962C8B-B14F-4D97-AF65-F5344CB8AC3E}">
        <p14:creationId xmlns:p14="http://schemas.microsoft.com/office/powerpoint/2010/main" val="104872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19</a:t>
            </a:fld>
            <a:endParaRPr lang="en-IN"/>
          </a:p>
        </p:txBody>
      </p:sp>
    </p:spTree>
    <p:extLst>
      <p:ext uri="{BB962C8B-B14F-4D97-AF65-F5344CB8AC3E}">
        <p14:creationId xmlns:p14="http://schemas.microsoft.com/office/powerpoint/2010/main" val="231951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20</a:t>
            </a:fld>
            <a:endParaRPr lang="en-IN"/>
          </a:p>
        </p:txBody>
      </p:sp>
    </p:spTree>
    <p:extLst>
      <p:ext uri="{BB962C8B-B14F-4D97-AF65-F5344CB8AC3E}">
        <p14:creationId xmlns:p14="http://schemas.microsoft.com/office/powerpoint/2010/main" val="851731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21</a:t>
            </a:fld>
            <a:endParaRPr lang="en-IN"/>
          </a:p>
        </p:txBody>
      </p:sp>
    </p:spTree>
    <p:extLst>
      <p:ext uri="{BB962C8B-B14F-4D97-AF65-F5344CB8AC3E}">
        <p14:creationId xmlns:p14="http://schemas.microsoft.com/office/powerpoint/2010/main" val="331034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22</a:t>
            </a:fld>
            <a:endParaRPr lang="en-IN"/>
          </a:p>
        </p:txBody>
      </p:sp>
    </p:spTree>
    <p:extLst>
      <p:ext uri="{BB962C8B-B14F-4D97-AF65-F5344CB8AC3E}">
        <p14:creationId xmlns:p14="http://schemas.microsoft.com/office/powerpoint/2010/main" val="6418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23</a:t>
            </a:fld>
            <a:endParaRPr lang="en-IN"/>
          </a:p>
        </p:txBody>
      </p:sp>
    </p:spTree>
    <p:extLst>
      <p:ext uri="{BB962C8B-B14F-4D97-AF65-F5344CB8AC3E}">
        <p14:creationId xmlns:p14="http://schemas.microsoft.com/office/powerpoint/2010/main" val="351168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24</a:t>
            </a:fld>
            <a:endParaRPr lang="en-IN"/>
          </a:p>
        </p:txBody>
      </p:sp>
    </p:spTree>
    <p:extLst>
      <p:ext uri="{BB962C8B-B14F-4D97-AF65-F5344CB8AC3E}">
        <p14:creationId xmlns:p14="http://schemas.microsoft.com/office/powerpoint/2010/main" val="2923139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25</a:t>
            </a:fld>
            <a:endParaRPr lang="en-IN"/>
          </a:p>
        </p:txBody>
      </p:sp>
    </p:spTree>
    <p:extLst>
      <p:ext uri="{BB962C8B-B14F-4D97-AF65-F5344CB8AC3E}">
        <p14:creationId xmlns:p14="http://schemas.microsoft.com/office/powerpoint/2010/main" val="288692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26</a:t>
            </a:fld>
            <a:endParaRPr lang="en-IN"/>
          </a:p>
        </p:txBody>
      </p:sp>
    </p:spTree>
    <p:extLst>
      <p:ext uri="{BB962C8B-B14F-4D97-AF65-F5344CB8AC3E}">
        <p14:creationId xmlns:p14="http://schemas.microsoft.com/office/powerpoint/2010/main" val="189986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B9E486-11EC-477A-BE0A-C02F5C14409E}" type="slidenum">
              <a:rPr lang="en-IN" smtClean="0"/>
              <a:t>27</a:t>
            </a:fld>
            <a:endParaRPr lang="en-IN"/>
          </a:p>
        </p:txBody>
      </p:sp>
    </p:spTree>
    <p:extLst>
      <p:ext uri="{BB962C8B-B14F-4D97-AF65-F5344CB8AC3E}">
        <p14:creationId xmlns:p14="http://schemas.microsoft.com/office/powerpoint/2010/main" val="139242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963159" y="250825"/>
            <a:ext cx="1597533" cy="469265"/>
          </a:xfrm>
          <a:prstGeom prst="rect">
            <a:avLst/>
          </a:prstGeom>
        </p:spPr>
      </p:pic>
      <p:sp>
        <p:nvSpPr>
          <p:cNvPr id="2" name="Holder 2"/>
          <p:cNvSpPr>
            <a:spLocks noGrp="1"/>
          </p:cNvSpPr>
          <p:nvPr>
            <p:ph type="title"/>
          </p:nvPr>
        </p:nvSpPr>
        <p:spPr>
          <a:xfrm>
            <a:off x="2011807" y="1063498"/>
            <a:ext cx="3959225" cy="453390"/>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Front</a:t>
            </a:r>
            <a:r>
              <a:rPr spc="-30" dirty="0"/>
              <a:t> </a:t>
            </a:r>
            <a:r>
              <a:rPr dirty="0"/>
              <a:t>End</a:t>
            </a:r>
            <a:r>
              <a:rPr spc="-25" dirty="0"/>
              <a:t> </a:t>
            </a:r>
            <a:r>
              <a:rPr spc="-5" dirty="0"/>
              <a:t>Engineering-II</a:t>
            </a:r>
          </a:p>
        </p:txBody>
      </p:sp>
      <p:sp>
        <p:nvSpPr>
          <p:cNvPr id="4" name="object 4"/>
          <p:cNvSpPr txBox="1"/>
          <p:nvPr/>
        </p:nvSpPr>
        <p:spPr>
          <a:xfrm>
            <a:off x="2386964" y="1997532"/>
            <a:ext cx="2997200" cy="2060692"/>
          </a:xfrm>
          <a:prstGeom prst="rect">
            <a:avLst/>
          </a:prstGeom>
        </p:spPr>
        <p:txBody>
          <a:bodyPr vert="horz" wrap="square" lIns="0" tIns="12065" rIns="0" bIns="0" rtlCol="0">
            <a:spAutoFit/>
          </a:bodyPr>
          <a:lstStyle/>
          <a:p>
            <a:pPr marL="12700" marR="5080" indent="673735">
              <a:lnSpc>
                <a:spcPct val="148300"/>
              </a:lnSpc>
              <a:spcBef>
                <a:spcPts val="95"/>
              </a:spcBef>
            </a:pPr>
            <a:r>
              <a:rPr sz="2200" dirty="0">
                <a:latin typeface="Times New Roman"/>
                <a:cs typeface="Times New Roman"/>
              </a:rPr>
              <a:t>Project</a:t>
            </a:r>
            <a:r>
              <a:rPr sz="2200" spc="10" dirty="0">
                <a:latin typeface="Times New Roman"/>
                <a:cs typeface="Times New Roman"/>
              </a:rPr>
              <a:t> </a:t>
            </a:r>
            <a:r>
              <a:rPr sz="2200" spc="-5" dirty="0">
                <a:latin typeface="Times New Roman"/>
                <a:cs typeface="Times New Roman"/>
              </a:rPr>
              <a:t>Report </a:t>
            </a:r>
            <a:r>
              <a:rPr sz="2200" dirty="0">
                <a:latin typeface="Times New Roman"/>
                <a:cs typeface="Times New Roman"/>
              </a:rPr>
              <a:t> </a:t>
            </a:r>
            <a:r>
              <a:rPr sz="2200" spc="-5" dirty="0">
                <a:latin typeface="Times New Roman"/>
                <a:cs typeface="Times New Roman"/>
              </a:rPr>
              <a:t>Semester-IV</a:t>
            </a:r>
            <a:r>
              <a:rPr sz="2200" spc="-20" dirty="0">
                <a:latin typeface="Times New Roman"/>
                <a:cs typeface="Times New Roman"/>
              </a:rPr>
              <a:t> </a:t>
            </a:r>
            <a:r>
              <a:rPr sz="2200" spc="-5" dirty="0">
                <a:latin typeface="Times New Roman"/>
                <a:cs typeface="Times New Roman"/>
              </a:rPr>
              <a:t>(Batch-2022)</a:t>
            </a:r>
            <a:endParaRPr sz="2200" dirty="0">
              <a:latin typeface="Times New Roman"/>
              <a:cs typeface="Times New Roman"/>
            </a:endParaRPr>
          </a:p>
          <a:p>
            <a:pPr>
              <a:lnSpc>
                <a:spcPct val="100000"/>
              </a:lnSpc>
            </a:pPr>
            <a:endParaRPr sz="2400" dirty="0">
              <a:latin typeface="Times New Roman"/>
              <a:cs typeface="Times New Roman"/>
            </a:endParaRPr>
          </a:p>
          <a:p>
            <a:pPr algn="ctr">
              <a:lnSpc>
                <a:spcPct val="100000"/>
              </a:lnSpc>
              <a:spcBef>
                <a:spcPts val="45"/>
              </a:spcBef>
            </a:pPr>
            <a:r>
              <a:rPr lang="en-IN" sz="2200" b="1" u="sng" dirty="0">
                <a:latin typeface="Times New Roman"/>
                <a:cs typeface="Times New Roman"/>
              </a:rPr>
              <a:t>PORTFOLIO</a:t>
            </a:r>
          </a:p>
          <a:p>
            <a:pPr algn="ctr">
              <a:lnSpc>
                <a:spcPct val="100000"/>
              </a:lnSpc>
              <a:spcBef>
                <a:spcPts val="45"/>
              </a:spcBef>
            </a:pPr>
            <a:r>
              <a:rPr lang="en-IN" sz="2200" b="1" dirty="0">
                <a:latin typeface="Times New Roman"/>
                <a:cs typeface="Times New Roman"/>
              </a:rPr>
              <a:t>(Template-54)</a:t>
            </a:r>
            <a:endParaRPr sz="2200" b="1" dirty="0">
              <a:latin typeface="Times New Roman"/>
              <a:cs typeface="Times New Roman"/>
            </a:endParaRPr>
          </a:p>
        </p:txBody>
      </p:sp>
      <p:sp>
        <p:nvSpPr>
          <p:cNvPr id="5" name="object 5"/>
          <p:cNvSpPr txBox="1"/>
          <p:nvPr/>
        </p:nvSpPr>
        <p:spPr>
          <a:xfrm>
            <a:off x="902004" y="6426073"/>
            <a:ext cx="1688796" cy="662361"/>
          </a:xfrm>
          <a:prstGeom prst="rect">
            <a:avLst/>
          </a:prstGeom>
        </p:spPr>
        <p:txBody>
          <a:bodyPr vert="horz" wrap="square" lIns="0" tIns="92075" rIns="0" bIns="0" rtlCol="0">
            <a:spAutoFit/>
          </a:bodyPr>
          <a:lstStyle/>
          <a:p>
            <a:pPr marL="12700">
              <a:lnSpc>
                <a:spcPct val="100000"/>
              </a:lnSpc>
              <a:spcBef>
                <a:spcPts val="725"/>
              </a:spcBef>
            </a:pPr>
            <a:r>
              <a:rPr sz="1600" b="1" spc="-10" dirty="0">
                <a:latin typeface="Times New Roman"/>
                <a:cs typeface="Times New Roman"/>
              </a:rPr>
              <a:t>Supervised</a:t>
            </a:r>
            <a:r>
              <a:rPr sz="1600" b="1" spc="-20" dirty="0">
                <a:latin typeface="Times New Roman"/>
                <a:cs typeface="Times New Roman"/>
              </a:rPr>
              <a:t> </a:t>
            </a:r>
            <a:r>
              <a:rPr sz="1600" b="1" dirty="0">
                <a:latin typeface="Times New Roman"/>
                <a:cs typeface="Times New Roman"/>
              </a:rPr>
              <a:t>By:</a:t>
            </a:r>
            <a:endParaRPr lang="en-IN" sz="1600" b="1" dirty="0">
              <a:latin typeface="Times New Roman"/>
              <a:cs typeface="Times New Roman"/>
            </a:endParaRPr>
          </a:p>
          <a:p>
            <a:pPr marL="12700">
              <a:lnSpc>
                <a:spcPct val="100000"/>
              </a:lnSpc>
              <a:spcBef>
                <a:spcPts val="625"/>
              </a:spcBef>
            </a:pPr>
            <a:r>
              <a:rPr lang="en-IN" sz="1600" spc="-5" dirty="0">
                <a:latin typeface="Times New Roman"/>
                <a:cs typeface="Times New Roman"/>
              </a:rPr>
              <a:t>Raveesh Samkaria</a:t>
            </a:r>
            <a:endParaRPr lang="en-IN" sz="1600" dirty="0">
              <a:latin typeface="Times New Roman"/>
              <a:cs typeface="Times New Roman"/>
            </a:endParaRPr>
          </a:p>
        </p:txBody>
      </p:sp>
      <p:sp>
        <p:nvSpPr>
          <p:cNvPr id="6" name="object 6"/>
          <p:cNvSpPr txBox="1"/>
          <p:nvPr/>
        </p:nvSpPr>
        <p:spPr>
          <a:xfrm>
            <a:off x="5018278" y="6426073"/>
            <a:ext cx="1796414" cy="1308692"/>
          </a:xfrm>
          <a:prstGeom prst="rect">
            <a:avLst/>
          </a:prstGeom>
        </p:spPr>
        <p:txBody>
          <a:bodyPr vert="horz" wrap="square" lIns="0" tIns="92075" rIns="0" bIns="0" rtlCol="0">
            <a:spAutoFit/>
          </a:bodyPr>
          <a:lstStyle/>
          <a:p>
            <a:pPr marL="12700">
              <a:lnSpc>
                <a:spcPct val="100000"/>
              </a:lnSpc>
              <a:spcBef>
                <a:spcPts val="725"/>
              </a:spcBef>
            </a:pPr>
            <a:r>
              <a:rPr sz="1600" b="1" spc="-5" dirty="0">
                <a:latin typeface="Times New Roman"/>
                <a:cs typeface="Times New Roman"/>
              </a:rPr>
              <a:t>Submitted</a:t>
            </a:r>
            <a:r>
              <a:rPr sz="1600" b="1" spc="-40" dirty="0">
                <a:latin typeface="Times New Roman"/>
                <a:cs typeface="Times New Roman"/>
              </a:rPr>
              <a:t> </a:t>
            </a:r>
            <a:r>
              <a:rPr sz="1600" b="1" dirty="0">
                <a:latin typeface="Times New Roman"/>
                <a:cs typeface="Times New Roman"/>
              </a:rPr>
              <a:t>By:</a:t>
            </a:r>
            <a:endParaRPr sz="1600" dirty="0">
              <a:latin typeface="Times New Roman"/>
              <a:cs typeface="Times New Roman"/>
            </a:endParaRPr>
          </a:p>
          <a:p>
            <a:pPr marL="12700">
              <a:lnSpc>
                <a:spcPct val="100000"/>
              </a:lnSpc>
              <a:spcBef>
                <a:spcPts val="625"/>
              </a:spcBef>
            </a:pPr>
            <a:r>
              <a:rPr lang="en-IN" sz="1600" dirty="0">
                <a:latin typeface="Times New Roman"/>
                <a:cs typeface="Times New Roman"/>
              </a:rPr>
              <a:t>Yashita Prajapati </a:t>
            </a:r>
          </a:p>
          <a:p>
            <a:pPr marL="12700">
              <a:lnSpc>
                <a:spcPct val="100000"/>
              </a:lnSpc>
              <a:spcBef>
                <a:spcPts val="625"/>
              </a:spcBef>
            </a:pPr>
            <a:r>
              <a:rPr lang="en-IN" sz="1600" dirty="0">
                <a:latin typeface="Times New Roman"/>
                <a:cs typeface="Times New Roman"/>
              </a:rPr>
              <a:t>2210990980</a:t>
            </a:r>
          </a:p>
          <a:p>
            <a:pPr marL="12700">
              <a:lnSpc>
                <a:spcPct val="100000"/>
              </a:lnSpc>
              <a:spcBef>
                <a:spcPts val="625"/>
              </a:spcBef>
            </a:pPr>
            <a:r>
              <a:rPr lang="en-IN" sz="1600" dirty="0">
                <a:latin typeface="Times New Roman"/>
                <a:cs typeface="Times New Roman"/>
              </a:rPr>
              <a:t>G-14</a:t>
            </a:r>
            <a:endParaRPr sz="1600" dirty="0">
              <a:latin typeface="Times New Roman"/>
              <a:cs typeface="Times New Roman"/>
            </a:endParaRPr>
          </a:p>
        </p:txBody>
      </p:sp>
      <p:sp>
        <p:nvSpPr>
          <p:cNvPr id="7" name="object 7"/>
          <p:cNvSpPr txBox="1"/>
          <p:nvPr/>
        </p:nvSpPr>
        <p:spPr>
          <a:xfrm>
            <a:off x="1710054" y="8258936"/>
            <a:ext cx="4554855" cy="646430"/>
          </a:xfrm>
          <a:prstGeom prst="rect">
            <a:avLst/>
          </a:prstGeom>
        </p:spPr>
        <p:txBody>
          <a:bodyPr vert="horz" wrap="square" lIns="0" tIns="25400" rIns="0" bIns="0" rtlCol="0">
            <a:spAutoFit/>
          </a:bodyPr>
          <a:lstStyle/>
          <a:p>
            <a:pPr marL="12700" marR="5080" indent="240665">
              <a:lnSpc>
                <a:spcPts val="1610"/>
              </a:lnSpc>
              <a:spcBef>
                <a:spcPts val="200"/>
              </a:spcBef>
            </a:pPr>
            <a:r>
              <a:rPr sz="1400" b="1" spc="-10" dirty="0">
                <a:latin typeface="Times New Roman"/>
                <a:cs typeface="Times New Roman"/>
              </a:rPr>
              <a:t>Department</a:t>
            </a:r>
            <a:r>
              <a:rPr sz="1400" b="1" spc="40" dirty="0">
                <a:latin typeface="Times New Roman"/>
                <a:cs typeface="Times New Roman"/>
              </a:rPr>
              <a:t> </a:t>
            </a:r>
            <a:r>
              <a:rPr sz="1400" b="1" spc="-20" dirty="0">
                <a:latin typeface="Times New Roman"/>
                <a:cs typeface="Times New Roman"/>
              </a:rPr>
              <a:t>of</a:t>
            </a:r>
            <a:r>
              <a:rPr sz="1400" b="1" spc="25" dirty="0">
                <a:latin typeface="Times New Roman"/>
                <a:cs typeface="Times New Roman"/>
              </a:rPr>
              <a:t> </a:t>
            </a:r>
            <a:r>
              <a:rPr sz="1400" b="1" spc="-10" dirty="0">
                <a:latin typeface="Times New Roman"/>
                <a:cs typeface="Times New Roman"/>
              </a:rPr>
              <a:t>Computer</a:t>
            </a:r>
            <a:r>
              <a:rPr sz="1400" b="1" spc="15" dirty="0">
                <a:latin typeface="Times New Roman"/>
                <a:cs typeface="Times New Roman"/>
              </a:rPr>
              <a:t> </a:t>
            </a:r>
            <a:r>
              <a:rPr sz="1400" b="1" spc="-10" dirty="0">
                <a:latin typeface="Times New Roman"/>
                <a:cs typeface="Times New Roman"/>
              </a:rPr>
              <a:t>Science</a:t>
            </a:r>
            <a:r>
              <a:rPr sz="1400" b="1" spc="10" dirty="0">
                <a:latin typeface="Times New Roman"/>
                <a:cs typeface="Times New Roman"/>
              </a:rPr>
              <a:t> </a:t>
            </a:r>
            <a:r>
              <a:rPr sz="1400" b="1" spc="-5" dirty="0">
                <a:latin typeface="Times New Roman"/>
                <a:cs typeface="Times New Roman"/>
              </a:rPr>
              <a:t>and</a:t>
            </a:r>
            <a:r>
              <a:rPr sz="1400" b="1" spc="5" dirty="0">
                <a:latin typeface="Times New Roman"/>
                <a:cs typeface="Times New Roman"/>
              </a:rPr>
              <a:t> </a:t>
            </a:r>
            <a:r>
              <a:rPr sz="1400" b="1" spc="-10" dirty="0">
                <a:latin typeface="Times New Roman"/>
                <a:cs typeface="Times New Roman"/>
              </a:rPr>
              <a:t>Engineering </a:t>
            </a:r>
            <a:r>
              <a:rPr sz="1400" b="1" spc="-5" dirty="0">
                <a:latin typeface="Times New Roman"/>
                <a:cs typeface="Times New Roman"/>
              </a:rPr>
              <a:t> </a:t>
            </a:r>
            <a:r>
              <a:rPr sz="1400" b="1" spc="-10" dirty="0">
                <a:latin typeface="Times New Roman"/>
                <a:cs typeface="Times New Roman"/>
              </a:rPr>
              <a:t>Chitkara</a:t>
            </a:r>
            <a:r>
              <a:rPr sz="1400" b="1" spc="10" dirty="0">
                <a:latin typeface="Times New Roman"/>
                <a:cs typeface="Times New Roman"/>
              </a:rPr>
              <a:t> </a:t>
            </a:r>
            <a:r>
              <a:rPr sz="1400" b="1" spc="-5" dirty="0">
                <a:latin typeface="Times New Roman"/>
                <a:cs typeface="Times New Roman"/>
              </a:rPr>
              <a:t>University</a:t>
            </a:r>
            <a:r>
              <a:rPr sz="1400" b="1" spc="15" dirty="0">
                <a:latin typeface="Times New Roman"/>
                <a:cs typeface="Times New Roman"/>
              </a:rPr>
              <a:t> </a:t>
            </a:r>
            <a:r>
              <a:rPr sz="1400" b="1" spc="-10" dirty="0">
                <a:latin typeface="Times New Roman"/>
                <a:cs typeface="Times New Roman"/>
              </a:rPr>
              <a:t>Institute</a:t>
            </a:r>
            <a:r>
              <a:rPr sz="1400" b="1" spc="40" dirty="0">
                <a:latin typeface="Times New Roman"/>
                <a:cs typeface="Times New Roman"/>
              </a:rPr>
              <a:t> </a:t>
            </a:r>
            <a:r>
              <a:rPr sz="1400" b="1" spc="-20" dirty="0">
                <a:latin typeface="Times New Roman"/>
                <a:cs typeface="Times New Roman"/>
              </a:rPr>
              <a:t>of</a:t>
            </a:r>
            <a:r>
              <a:rPr sz="1400" b="1" spc="30" dirty="0">
                <a:latin typeface="Times New Roman"/>
                <a:cs typeface="Times New Roman"/>
              </a:rPr>
              <a:t> </a:t>
            </a:r>
            <a:r>
              <a:rPr sz="1400" b="1" spc="-10" dirty="0">
                <a:latin typeface="Times New Roman"/>
                <a:cs typeface="Times New Roman"/>
              </a:rPr>
              <a:t>Engineering</a:t>
            </a:r>
            <a:r>
              <a:rPr sz="1400" b="1" spc="10" dirty="0">
                <a:latin typeface="Times New Roman"/>
                <a:cs typeface="Times New Roman"/>
              </a:rPr>
              <a:t> </a:t>
            </a:r>
            <a:r>
              <a:rPr sz="1400" b="1" spc="-10" dirty="0">
                <a:latin typeface="Times New Roman"/>
                <a:cs typeface="Times New Roman"/>
              </a:rPr>
              <a:t>&amp;</a:t>
            </a:r>
            <a:r>
              <a:rPr sz="1400" b="1" spc="10" dirty="0">
                <a:latin typeface="Times New Roman"/>
                <a:cs typeface="Times New Roman"/>
              </a:rPr>
              <a:t> </a:t>
            </a:r>
            <a:r>
              <a:rPr sz="1400" b="1" spc="-5" dirty="0">
                <a:latin typeface="Times New Roman"/>
                <a:cs typeface="Times New Roman"/>
              </a:rPr>
              <a:t>Technology,</a:t>
            </a:r>
            <a:endParaRPr sz="1400">
              <a:latin typeface="Times New Roman"/>
              <a:cs typeface="Times New Roman"/>
            </a:endParaRPr>
          </a:p>
          <a:p>
            <a:pPr marL="1198880">
              <a:lnSpc>
                <a:spcPts val="1565"/>
              </a:lnSpc>
            </a:pPr>
            <a:r>
              <a:rPr sz="1400" b="1" spc="-10" dirty="0">
                <a:latin typeface="Times New Roman"/>
                <a:cs typeface="Times New Roman"/>
              </a:rPr>
              <a:t>Chitkara</a:t>
            </a:r>
            <a:r>
              <a:rPr sz="1400" b="1" dirty="0">
                <a:latin typeface="Times New Roman"/>
                <a:cs typeface="Times New Roman"/>
              </a:rPr>
              <a:t> </a:t>
            </a:r>
            <a:r>
              <a:rPr sz="1400" b="1" spc="-5" dirty="0">
                <a:latin typeface="Times New Roman"/>
                <a:cs typeface="Times New Roman"/>
              </a:rPr>
              <a:t>University,</a:t>
            </a:r>
            <a:r>
              <a:rPr sz="1400" b="1" spc="15" dirty="0">
                <a:latin typeface="Times New Roman"/>
                <a:cs typeface="Times New Roman"/>
              </a:rPr>
              <a:t> </a:t>
            </a:r>
            <a:r>
              <a:rPr sz="1400" b="1" spc="-10" dirty="0">
                <a:latin typeface="Times New Roman"/>
                <a:cs typeface="Times New Roman"/>
              </a:rPr>
              <a:t>Punjab</a:t>
            </a:r>
            <a:endParaRPr sz="1400">
              <a:latin typeface="Times New Roman"/>
              <a:cs typeface="Times New Roman"/>
            </a:endParaRPr>
          </a:p>
        </p:txBody>
      </p:sp>
      <p:pic>
        <p:nvPicPr>
          <p:cNvPr id="8" name="object 8"/>
          <p:cNvPicPr/>
          <p:nvPr/>
        </p:nvPicPr>
        <p:blipFill>
          <a:blip r:embed="rId2" cstate="print"/>
          <a:stretch>
            <a:fillRect/>
          </a:stretch>
        </p:blipFill>
        <p:spPr>
          <a:xfrm>
            <a:off x="2356484" y="4655573"/>
            <a:ext cx="3474593" cy="946692"/>
          </a:xfrm>
          <a:prstGeom prst="rect">
            <a:avLst/>
          </a:prstGeom>
        </p:spPr>
      </p:pic>
      <p:sp>
        <p:nvSpPr>
          <p:cNvPr id="9" name="object 9"/>
          <p:cNvSpPr/>
          <p:nvPr/>
        </p:nvSpPr>
        <p:spPr>
          <a:xfrm>
            <a:off x="304800" y="304799"/>
            <a:ext cx="7165975" cy="10071101"/>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10341293"/>
          </a:xfrm>
        </p:spPr>
        <p:txBody>
          <a:bodyPr/>
          <a:lstStyle/>
          <a:p>
            <a:r>
              <a:rPr lang="en-IN" sz="1400" b="0" dirty="0">
                <a:solidFill>
                  <a:schemeClr val="tx1"/>
                </a:solidFill>
                <a:effectLst/>
                <a:latin typeface="Consolas" panose="020B0609020204030204" pitchFamily="49" charset="0"/>
              </a:rPr>
              <a:t>&lt;div class="rounded-read-more1"&gt;</a:t>
            </a:r>
          </a:p>
          <a:p>
            <a:r>
              <a:rPr lang="en-IN" sz="1400" b="0" dirty="0">
                <a:solidFill>
                  <a:schemeClr val="tx1"/>
                </a:solidFill>
                <a:effectLst/>
                <a:latin typeface="Consolas" panose="020B0609020204030204" pitchFamily="49" charset="0"/>
              </a:rPr>
              <a:t>              Read more</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class="container-5"&gt;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="images/rectangle_1_copy_2.png"  width="1130" height="1130"&gt;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class="rectangle-1-copy-5"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="images/rectangle_1_copy_5.png"  width="586" height="586"&gt;</a:t>
            </a:r>
          </a:p>
          <a:p>
            <a:r>
              <a:rPr lang="en-IN" sz="1400" b="0" dirty="0">
                <a:solidFill>
                  <a:schemeClr val="tx1"/>
                </a:solidFill>
                <a:effectLst/>
                <a:latin typeface="Consolas" panose="020B0609020204030204" pitchFamily="49" charset="0"/>
              </a:rPr>
              <a:t>              &lt;div class="shapes"&gt;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="images/rectangle_1.png"  width="457" height="457"&gt;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="images/rectangle_1_copy.png"  width="601" height="601"&gt;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class="rectangle-1-copy-10"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="images/rectangle_1_copy_10.png" width="104" height="104"&gt;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class="container-6"&gt;</a:t>
            </a:r>
          </a:p>
          <a:p>
            <a:r>
              <a:rPr lang="en-IN" sz="1400" b="0" dirty="0">
                <a:solidFill>
                  <a:schemeClr val="tx1"/>
                </a:solidFill>
                <a:effectLst/>
                <a:latin typeface="Consolas" panose="020B0609020204030204" pitchFamily="49" charset="0"/>
              </a:rPr>
              <a:t>          &lt;div class="group-4"&gt;</a:t>
            </a:r>
          </a:p>
          <a:p>
            <a:r>
              <a:rPr lang="en-IN" sz="1400" b="0" dirty="0">
                <a:solidFill>
                  <a:schemeClr val="tx1"/>
                </a:solidFill>
                <a:effectLst/>
                <a:latin typeface="Consolas" panose="020B0609020204030204" pitchFamily="49" charset="0"/>
              </a:rPr>
              <a:t>            &lt;p class="text-6"&gt;We are Best&lt;/p&gt;</a:t>
            </a:r>
          </a:p>
          <a:p>
            <a:r>
              <a:rPr lang="en-IN" sz="1400" b="0" dirty="0">
                <a:solidFill>
                  <a:schemeClr val="tx1"/>
                </a:solidFill>
                <a:effectLst/>
                <a:latin typeface="Consolas" panose="020B0609020204030204" pitchFamily="49" charset="0"/>
              </a:rPr>
              <a:t>            &lt;p class="text-7"&gt;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in.&lt;/p&gt;</a:t>
            </a:r>
          </a:p>
          <a:p>
            <a:r>
              <a:rPr lang="en-IN" sz="1400" b="0" dirty="0">
                <a:solidFill>
                  <a:schemeClr val="tx1"/>
                </a:solidFill>
                <a:effectLst/>
                <a:latin typeface="Consolas" panose="020B0609020204030204" pitchFamily="49" charset="0"/>
              </a:rPr>
              <a:t>              &lt;div class="rounded-read-more2"&gt;</a:t>
            </a:r>
          </a:p>
          <a:p>
            <a:r>
              <a:rPr lang="en-IN" sz="1400" b="0" dirty="0">
                <a:solidFill>
                  <a:schemeClr val="tx1"/>
                </a:solidFill>
                <a:effectLst/>
                <a:latin typeface="Consolas" panose="020B0609020204030204" pitchFamily="49" charset="0"/>
              </a:rPr>
              <a:t>              Read more</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class="group-5"&gt;</a:t>
            </a:r>
          </a:p>
          <a:p>
            <a:r>
              <a:rPr lang="en-IN" sz="1400" b="0" dirty="0">
                <a:solidFill>
                  <a:schemeClr val="tx1"/>
                </a:solidFill>
                <a:effectLst/>
                <a:latin typeface="Consolas" panose="020B0609020204030204" pitchFamily="49" charset="0"/>
              </a:rPr>
              <a:t>            &lt;p class="heading-copy-5"&gt;1.&lt;/p&gt;</a:t>
            </a:r>
          </a:p>
          <a:p>
            <a:r>
              <a:rPr lang="en-IN" sz="1400" b="0" dirty="0">
                <a:solidFill>
                  <a:schemeClr val="tx1"/>
                </a:solidFill>
                <a:effectLst/>
                <a:latin typeface="Consolas" panose="020B0609020204030204" pitchFamily="49" charset="0"/>
              </a:rPr>
              <a:t>            &lt;p class="heading-copy-4"&gt;Lorem ipsum&lt;/p&gt;</a:t>
            </a:r>
          </a:p>
          <a:p>
            <a:r>
              <a:rPr lang="en-IN" sz="1400" b="0" dirty="0">
                <a:solidFill>
                  <a:schemeClr val="tx1"/>
                </a:solidFill>
                <a:effectLst/>
                <a:latin typeface="Consolas" panose="020B0609020204030204" pitchFamily="49" charset="0"/>
              </a:rPr>
              <a:t>            &lt;p class="text-9"&gt;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in.&lt;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class="container-7"&gt;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class="rectangle-3-copy-2"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="images/rectangle_3_copy_2.png" &gt;</a:t>
            </a:r>
          </a:p>
          <a:p>
            <a:r>
              <a:rPr lang="en-IN" sz="1400" b="0" dirty="0">
                <a:solidFill>
                  <a:schemeClr val="tx1"/>
                </a:solidFill>
                <a:effectLst/>
                <a:latin typeface="Consolas" panose="020B0609020204030204" pitchFamily="49" charset="0"/>
              </a:rPr>
              <a:t>       </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60566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10125849"/>
          </a:xfrm>
        </p:spPr>
        <p:txBody>
          <a:bodyPr/>
          <a:lstStyle/>
          <a:p>
            <a:r>
              <a:rPr lang="en-IN" sz="1400" b="0" dirty="0">
                <a:solidFill>
                  <a:schemeClr val="tx1"/>
                </a:solidFill>
                <a:effectLst/>
                <a:latin typeface="Consolas" panose="020B0609020204030204" pitchFamily="49" charset="0"/>
              </a:rPr>
              <a:t>&lt;div class="portfolio"&gt;</a:t>
            </a:r>
          </a:p>
          <a:p>
            <a:r>
              <a:rPr lang="en-IN" sz="1400" b="0" dirty="0">
                <a:solidFill>
                  <a:schemeClr val="tx1"/>
                </a:solidFill>
                <a:effectLst/>
                <a:latin typeface="Consolas" panose="020B0609020204030204" pitchFamily="49" charset="0"/>
              </a:rPr>
              <a:t>          &lt;div class="</a:t>
            </a:r>
            <a:r>
              <a:rPr lang="en-IN" sz="1400" b="0" dirty="0" err="1">
                <a:solidFill>
                  <a:schemeClr val="tx1"/>
                </a:solidFill>
                <a:effectLst/>
                <a:latin typeface="Consolas" panose="020B0609020204030204" pitchFamily="49" charset="0"/>
              </a:rPr>
              <a:t>bg</a:t>
            </a:r>
            <a:r>
              <a:rPr lang="en-IN" sz="1400" b="0" dirty="0">
                <a:solidFill>
                  <a:schemeClr val="tx1"/>
                </a:solidFill>
                <a:effectLst/>
                <a:latin typeface="Consolas" panose="020B0609020204030204" pitchFamily="49" charset="0"/>
              </a:rPr>
              <a:t>-image"&gt;</a:t>
            </a:r>
          </a:p>
          <a:p>
            <a:r>
              <a:rPr lang="en-IN" sz="1400" b="0" dirty="0">
                <a:solidFill>
                  <a:schemeClr val="tx1"/>
                </a:solidFill>
                <a:effectLst/>
                <a:latin typeface="Consolas" panose="020B0609020204030204" pitchFamily="49" charset="0"/>
              </a:rPr>
              <a:t>            &lt;div class="container-8"&gt;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class="rectangle-1-copy-8"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="images/rectangle_1_copy_8.png"  width="525" height="526"&gt;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class="rectangle-1-copy-9"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="images/rectangle_1_copy_9.png"  width="525" height="526"&gt;</a:t>
            </a:r>
          </a:p>
          <a:p>
            <a:r>
              <a:rPr lang="en-IN" sz="1400" b="0" dirty="0">
                <a:solidFill>
                  <a:schemeClr val="tx1"/>
                </a:solidFill>
                <a:effectLst/>
                <a:latin typeface="Consolas" panose="020B0609020204030204" pitchFamily="49" charset="0"/>
              </a:rPr>
              <a:t>              &lt;div class="shapes-2"&gt;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class="rectangle-1-copy-6"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="images/rectangle_1_copy_6.png"  width="567" height="567"&gt;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class="rectangle-1-copy-13"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="images/rectangle_1_copy_13.png" width="269" height="269"&gt;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class="portfolio-text"&gt;</a:t>
            </a:r>
          </a:p>
          <a:p>
            <a:r>
              <a:rPr lang="en-IN" sz="1400" b="0" dirty="0">
                <a:solidFill>
                  <a:schemeClr val="tx1"/>
                </a:solidFill>
                <a:effectLst/>
                <a:latin typeface="Consolas" panose="020B0609020204030204" pitchFamily="49" charset="0"/>
              </a:rPr>
              <a:t>            &lt;p class="heading-copy"&gt;2.&lt;/p&gt;</a:t>
            </a:r>
          </a:p>
          <a:p>
            <a:r>
              <a:rPr lang="en-IN" sz="1400" b="0" dirty="0">
                <a:solidFill>
                  <a:schemeClr val="tx1"/>
                </a:solidFill>
                <a:effectLst/>
                <a:latin typeface="Consolas" panose="020B0609020204030204" pitchFamily="49" charset="0"/>
              </a:rPr>
              <a:t>            &lt;div class="group-6"&gt;</a:t>
            </a:r>
          </a:p>
          <a:p>
            <a:r>
              <a:rPr lang="en-IN" sz="1400" b="0" dirty="0">
                <a:solidFill>
                  <a:schemeClr val="tx1"/>
                </a:solidFill>
                <a:effectLst/>
                <a:latin typeface="Consolas" panose="020B0609020204030204" pitchFamily="49" charset="0"/>
              </a:rPr>
              <a:t>              &lt;p class="heading-copy-3"&gt;</a:t>
            </a:r>
            <a:r>
              <a:rPr lang="en-IN" sz="1400" b="0" dirty="0" err="1">
                <a:solidFill>
                  <a:schemeClr val="tx1"/>
                </a:solidFill>
                <a:effectLst/>
                <a:latin typeface="Consolas" panose="020B0609020204030204" pitchFamily="49" charset="0"/>
              </a:rPr>
              <a:t>Porfolio</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&lt;p class="text-10"&gt;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usams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uo.Brute</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&gt;&lt;/p&gt;\</a:t>
            </a:r>
          </a:p>
          <a:p>
            <a:r>
              <a:rPr lang="en-IN" sz="1400" b="0" dirty="0">
                <a:solidFill>
                  <a:schemeClr val="tx1"/>
                </a:solidFill>
                <a:effectLst/>
                <a:latin typeface="Consolas" panose="020B0609020204030204" pitchFamily="49" charset="0"/>
              </a:rPr>
              <a:t>                &lt;div class="rounded-rectangle-1-copy-10-holder"&gt;</a:t>
            </a:r>
          </a:p>
          <a:p>
            <a:r>
              <a:rPr lang="en-IN" sz="1400" b="0" dirty="0">
                <a:solidFill>
                  <a:schemeClr val="tx1"/>
                </a:solidFill>
                <a:effectLst/>
                <a:latin typeface="Consolas" panose="020B0609020204030204" pitchFamily="49" charset="0"/>
              </a:rPr>
              <a:t>                Read more</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class="group-7"&gt;</a:t>
            </a:r>
          </a:p>
          <a:p>
            <a:r>
              <a:rPr lang="en-IN" sz="1400" b="0" dirty="0">
                <a:solidFill>
                  <a:schemeClr val="tx1"/>
                </a:solidFill>
                <a:effectLst/>
                <a:latin typeface="Consolas" panose="020B0609020204030204" pitchFamily="49" charset="0"/>
              </a:rPr>
              <a:t>              &lt;strong&gt;Lorem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&lt;/strong&gt;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adipiscing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 dolore&lt;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magna </a:t>
            </a:r>
            <a:r>
              <a:rPr lang="en-IN" sz="1400" b="0" dirty="0" err="1">
                <a:solidFill>
                  <a:schemeClr val="tx1"/>
                </a:solidFill>
                <a:effectLst/>
                <a:latin typeface="Consolas" panose="020B0609020204030204" pitchFamily="49" charset="0"/>
              </a:rPr>
              <a:t>aliqua</a:t>
            </a:r>
            <a:r>
              <a:rPr lang="en-IN" sz="1400" b="0" dirty="0">
                <a:solidFill>
                  <a:schemeClr val="tx1"/>
                </a:solidFill>
                <a:effectLst/>
                <a:latin typeface="Consolas" panose="020B0609020204030204" pitchFamily="49" charset="0"/>
              </a:rPr>
              <a:t>. Ut </a:t>
            </a:r>
            <a:r>
              <a:rPr lang="en-IN" sz="1400" b="0" dirty="0" err="1">
                <a:solidFill>
                  <a:schemeClr val="tx1"/>
                </a:solidFill>
                <a:effectLst/>
                <a:latin typeface="Consolas" panose="020B0609020204030204" pitchFamily="49" charset="0"/>
              </a:rPr>
              <a:t>enim</a:t>
            </a:r>
            <a:r>
              <a:rPr lang="en-IN" sz="1400" b="0" dirty="0">
                <a:solidFill>
                  <a:schemeClr val="tx1"/>
                </a:solidFill>
                <a:effectLst/>
                <a:latin typeface="Consolas" panose="020B0609020204030204" pitchFamily="49" charset="0"/>
              </a:rPr>
              <a:t> ad minim </a:t>
            </a:r>
            <a:r>
              <a:rPr lang="en-IN" sz="1400" b="0" dirty="0" err="1">
                <a:solidFill>
                  <a:schemeClr val="tx1"/>
                </a:solidFill>
                <a:effectLst/>
                <a:latin typeface="Consolas" panose="020B0609020204030204" pitchFamily="49" charset="0"/>
              </a:rPr>
              <a:t>veniam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quis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nostrud.Lorem</a:t>
            </a:r>
            <a:r>
              <a:rPr lang="en-IN" sz="1400" b="0" dirty="0">
                <a:solidFill>
                  <a:schemeClr val="tx1"/>
                </a:solidFill>
                <a:effectLst/>
                <a:latin typeface="Consolas" panose="020B0609020204030204" pitchFamily="49" charset="0"/>
              </a:rPr>
              <a:t>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adipiscing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 dolore magna </a:t>
            </a:r>
            <a:r>
              <a:rPr lang="en-IN" sz="1400" b="0" dirty="0" err="1">
                <a:solidFill>
                  <a:schemeClr val="tx1"/>
                </a:solidFill>
                <a:effectLst/>
                <a:latin typeface="Consolas" panose="020B0609020204030204" pitchFamily="49" charset="0"/>
              </a:rPr>
              <a:t>aliqua</a:t>
            </a:r>
            <a:r>
              <a:rPr lang="en-IN" sz="1400" b="0" dirty="0">
                <a:solidFill>
                  <a:schemeClr val="tx1"/>
                </a:solidFill>
                <a:effectLst/>
                <a:latin typeface="Consolas" panose="020B0609020204030204" pitchFamily="49" charset="0"/>
              </a:rPr>
              <a:t>. Ut </a:t>
            </a:r>
            <a:r>
              <a:rPr lang="en-IN" sz="1400" b="0" dirty="0" err="1">
                <a:solidFill>
                  <a:schemeClr val="tx1"/>
                </a:solidFill>
                <a:effectLst/>
                <a:latin typeface="Consolas" panose="020B0609020204030204" pitchFamily="49" charset="0"/>
              </a:rPr>
              <a:t>enim</a:t>
            </a:r>
            <a:r>
              <a:rPr lang="en-IN" sz="1400" b="0" dirty="0">
                <a:solidFill>
                  <a:schemeClr val="tx1"/>
                </a:solidFill>
                <a:effectLst/>
                <a:latin typeface="Consolas" panose="020B0609020204030204" pitchFamily="49" charset="0"/>
              </a:rPr>
              <a:t> ad minim </a:t>
            </a:r>
            <a:r>
              <a:rPr lang="en-IN" sz="1400" b="0" dirty="0" err="1">
                <a:solidFill>
                  <a:schemeClr val="tx1"/>
                </a:solidFill>
                <a:effectLst/>
                <a:latin typeface="Consolas" panose="020B0609020204030204" pitchFamily="49" charset="0"/>
              </a:rPr>
              <a:t>veniam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quis</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nostrud.Lorem</a:t>
            </a:r>
            <a:r>
              <a:rPr lang="en-IN" sz="1400" b="0" dirty="0">
                <a:solidFill>
                  <a:schemeClr val="tx1"/>
                </a:solidFill>
                <a:effectLst/>
                <a:latin typeface="Consolas" panose="020B0609020204030204" pitchFamily="49" charset="0"/>
              </a:rPr>
              <a:t>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adipiscing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dolore magna </a:t>
            </a:r>
            <a:r>
              <a:rPr lang="en-IN" sz="1400" b="0" dirty="0" err="1">
                <a:solidFill>
                  <a:schemeClr val="tx1"/>
                </a:solidFill>
                <a:effectLst/>
                <a:latin typeface="Consolas" panose="020B0609020204030204" pitchFamily="49" charset="0"/>
              </a:rPr>
              <a:t>aliqua</a:t>
            </a:r>
            <a:r>
              <a:rPr lang="en-IN" sz="1400" b="0" dirty="0">
                <a:solidFill>
                  <a:schemeClr val="tx1"/>
                </a:solidFill>
                <a:effectLst/>
                <a:latin typeface="Consolas" panose="020B0609020204030204" pitchFamily="49" charset="0"/>
              </a:rPr>
              <a:t>. Ut </a:t>
            </a:r>
            <a:r>
              <a:rPr lang="en-IN" sz="1400" b="0" dirty="0" err="1">
                <a:solidFill>
                  <a:schemeClr val="tx1"/>
                </a:solidFill>
                <a:effectLst/>
                <a:latin typeface="Consolas" panose="020B0609020204030204" pitchFamily="49" charset="0"/>
              </a:rPr>
              <a:t>enim</a:t>
            </a:r>
            <a:r>
              <a:rPr lang="en-IN" sz="1400" b="0" dirty="0">
                <a:solidFill>
                  <a:schemeClr val="tx1"/>
                </a:solidFill>
                <a:effectLst/>
                <a:latin typeface="Consolas" panose="020B0609020204030204" pitchFamily="49" charset="0"/>
              </a:rPr>
              <a:t> ad minim </a:t>
            </a:r>
            <a:r>
              <a:rPr lang="en-IN" sz="1400" b="0" dirty="0" err="1">
                <a:solidFill>
                  <a:schemeClr val="tx1"/>
                </a:solidFill>
                <a:effectLst/>
                <a:latin typeface="Consolas" panose="020B0609020204030204" pitchFamily="49" charset="0"/>
              </a:rPr>
              <a:t>veniam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quis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nostrud</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&lt;/div&gt;&lt;/div&gt;&lt;/div&gt;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4496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10341293"/>
          </a:xfrm>
        </p:spPr>
        <p:txBody>
          <a:bodyPr/>
          <a:lstStyle/>
          <a:p>
            <a:r>
              <a:rPr lang="en-IN" sz="1400" b="0" dirty="0">
                <a:solidFill>
                  <a:schemeClr val="tx1"/>
                </a:solidFill>
                <a:effectLst/>
                <a:latin typeface="Consolas" panose="020B0609020204030204" pitchFamily="49" charset="0"/>
              </a:rPr>
              <a:t>      &lt;div class="background-2"&gt;</a:t>
            </a:r>
          </a:p>
          <a:p>
            <a:r>
              <a:rPr lang="en-IN" sz="1400" b="0" dirty="0">
                <a:solidFill>
                  <a:schemeClr val="tx1"/>
                </a:solidFill>
                <a:effectLst/>
                <a:latin typeface="Consolas" panose="020B0609020204030204" pitchFamily="49" charset="0"/>
              </a:rPr>
              <a:t>        &lt;div class="container-9"&gt;</a:t>
            </a:r>
          </a:p>
          <a:p>
            <a:r>
              <a:rPr lang="en-IN" sz="1400" b="0" dirty="0">
                <a:solidFill>
                  <a:schemeClr val="tx1"/>
                </a:solidFill>
                <a:effectLst/>
                <a:latin typeface="Consolas" panose="020B0609020204030204" pitchFamily="49" charset="0"/>
              </a:rPr>
              <a:t>          &lt;div class="heading-2"&gt;</a:t>
            </a:r>
          </a:p>
          <a:p>
            <a:r>
              <a:rPr lang="en-IN" sz="1400" b="0" dirty="0">
                <a:solidFill>
                  <a:schemeClr val="tx1"/>
                </a:solidFill>
                <a:effectLst/>
                <a:latin typeface="Consolas" panose="020B0609020204030204" pitchFamily="49" charset="0"/>
              </a:rPr>
              <a:t>            &lt;div class="container-10"&gt;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class="rectangle-1-copy-19"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="images/rectangle_1_copy_20.png"  width="164" height="164"&gt;</a:t>
            </a:r>
          </a:p>
          <a:p>
            <a:r>
              <a:rPr lang="en-IN" sz="1400" b="0" dirty="0">
                <a:solidFill>
                  <a:schemeClr val="tx1"/>
                </a:solidFill>
                <a:effectLst/>
                <a:latin typeface="Consolas" panose="020B0609020204030204" pitchFamily="49" charset="0"/>
              </a:rPr>
              <a:t>              &lt;p class="heading-copy-9"&gt;3.&lt;/p&gt;</a:t>
            </a:r>
          </a:p>
          <a:p>
            <a:r>
              <a:rPr lang="en-IN" sz="1400" b="0" dirty="0">
                <a:solidFill>
                  <a:schemeClr val="tx1"/>
                </a:solidFill>
                <a:effectLst/>
                <a:latin typeface="Consolas" panose="020B0609020204030204" pitchFamily="49" charset="0"/>
              </a:rPr>
              <a:t>              &lt;p class="text-13"&gt;How it work?&lt;/p&gt;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&lt;p class="heading-copy-6"&gt;Lorem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class="samerow-2  group"&gt;</a:t>
            </a:r>
          </a:p>
          <a:p>
            <a:r>
              <a:rPr lang="en-IN" sz="1400" b="0" dirty="0">
                <a:solidFill>
                  <a:schemeClr val="tx1"/>
                </a:solidFill>
                <a:effectLst/>
                <a:latin typeface="Consolas" panose="020B0609020204030204" pitchFamily="49" charset="0"/>
              </a:rPr>
              <a:t>            &lt;div class="group-8 group"&gt;</a:t>
            </a:r>
          </a:p>
          <a:p>
            <a:r>
              <a:rPr lang="en-IN" sz="1400" b="0" dirty="0">
                <a:solidFill>
                  <a:schemeClr val="tx1"/>
                </a:solidFill>
                <a:effectLst/>
                <a:latin typeface="Consolas" panose="020B0609020204030204" pitchFamily="49" charset="0"/>
              </a:rPr>
              <a:t>              &lt;div class="container-11"&gt;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class="vector-smart-object"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="images/vector_smart_object_3.png" width="37" height="43"&gt;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&lt;p class="text-14"&gt;&lt;strong class="text-style-4"&gt;Lorem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&lt;/strong&gt;&lt;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 dolore&lt;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class="rectangle-4-copy-3"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="images/rectangle_4_copy_2.png" width="20" height="127"&gt;</a:t>
            </a:r>
          </a:p>
          <a:p>
            <a:r>
              <a:rPr lang="en-IN" sz="1400" b="0" dirty="0">
                <a:solidFill>
                  <a:schemeClr val="tx1"/>
                </a:solidFill>
                <a:effectLst/>
                <a:latin typeface="Consolas" panose="020B0609020204030204" pitchFamily="49" charset="0"/>
              </a:rPr>
              <a:t>            &lt;div class="group-9 group"&gt;</a:t>
            </a:r>
          </a:p>
          <a:p>
            <a:r>
              <a:rPr lang="en-IN" sz="1400" b="0" dirty="0">
                <a:solidFill>
                  <a:schemeClr val="tx1"/>
                </a:solidFill>
                <a:effectLst/>
                <a:latin typeface="Consolas" panose="020B0609020204030204" pitchFamily="49" charset="0"/>
              </a:rPr>
              <a:t>              &lt;div class="container-12"&gt;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class="vector-smart-object-2"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="images/vector_smart_object_2.png" width="43" height="43"&gt;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&lt;p class="text-15"&gt;&lt;strong class="text-style-4"&gt;Lorem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&lt;/strong&gt;&lt;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 dolore&lt;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class="rectangle-4-copy-4"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="images/rectangle_4_copy_2.png"  width="20" height="127"&gt;</a:t>
            </a:r>
          </a:p>
          <a:p>
            <a:r>
              <a:rPr lang="en-IN" sz="1400" b="0" dirty="0">
                <a:solidFill>
                  <a:schemeClr val="tx1"/>
                </a:solidFill>
                <a:effectLst/>
                <a:latin typeface="Consolas" panose="020B0609020204030204" pitchFamily="49" charset="0"/>
              </a:rPr>
              <a:t>            &lt;div class="group-10 group"&gt;</a:t>
            </a:r>
          </a:p>
          <a:p>
            <a:r>
              <a:rPr lang="en-IN" sz="1400" b="0" dirty="0">
                <a:solidFill>
                  <a:schemeClr val="tx1"/>
                </a:solidFill>
                <a:effectLst/>
                <a:latin typeface="Consolas" panose="020B0609020204030204" pitchFamily="49" charset="0"/>
              </a:rPr>
              <a:t>              &lt;div class="container-13"&gt;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class="vector-smart-object-3"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="images/vector_smart_object.png"  width="37" height="36"&gt;</a:t>
            </a:r>
          </a:p>
          <a:p>
            <a:r>
              <a:rPr lang="en-IN" sz="1400" b="0" dirty="0">
                <a:solidFill>
                  <a:schemeClr val="tx1"/>
                </a:solidFill>
                <a:effectLst/>
                <a:latin typeface="Consolas" panose="020B0609020204030204" pitchFamily="49" charset="0"/>
              </a:rPr>
              <a:t>              &lt;/div&gt;</a:t>
            </a:r>
          </a:p>
          <a:p>
            <a:endParaRPr lang="en-IN" sz="1400" b="0" dirty="0">
              <a:solidFill>
                <a:schemeClr val="tx1"/>
              </a:solidFill>
              <a:effectLst/>
              <a:latin typeface="Consolas" panose="020B0609020204030204" pitchFamily="49"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4800"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711187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64593" y="165100"/>
            <a:ext cx="6643212" cy="10341293"/>
          </a:xfrm>
        </p:spPr>
        <p:txBody>
          <a:bodyPr/>
          <a:lstStyle/>
          <a:p>
            <a:r>
              <a:rPr lang="en-IN" sz="1400" b="0" dirty="0">
                <a:solidFill>
                  <a:schemeClr val="tx1"/>
                </a:solidFill>
                <a:effectLst/>
                <a:latin typeface="Consolas" panose="020B0609020204030204" pitchFamily="49" charset="0"/>
              </a:rPr>
              <a:t> </a:t>
            </a:r>
          </a:p>
          <a:p>
            <a:endParaRPr lang="en-IN" sz="1400" dirty="0">
              <a:solidFill>
                <a:schemeClr val="tx1"/>
              </a:solidFill>
              <a:latin typeface="Consolas" panose="020B0609020204030204" pitchFamily="49" charset="0"/>
            </a:endParaRPr>
          </a:p>
          <a:p>
            <a:r>
              <a:rPr lang="en-IN" sz="1400" b="0" dirty="0">
                <a:solidFill>
                  <a:schemeClr val="tx1"/>
                </a:solidFill>
                <a:effectLst/>
                <a:latin typeface="Consolas" panose="020B0609020204030204" pitchFamily="49" charset="0"/>
              </a:rPr>
              <a:t>&lt;p class="text-16"&gt;&lt;strong class="text-style-4"&gt;Lorem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&lt;/strong&gt;&lt;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sit </a:t>
            </a:r>
            <a:r>
              <a:rPr lang="en-IN" sz="1400" b="0" dirty="0" err="1">
                <a:solidFill>
                  <a:schemeClr val="tx1"/>
                </a:solidFill>
                <a:effectLst/>
                <a:latin typeface="Consolas" panose="020B0609020204030204" pitchFamily="49" charset="0"/>
              </a:rPr>
              <a:t>amet</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consectetur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adipisci</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elit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sed</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do </a:t>
            </a:r>
            <a:r>
              <a:rPr lang="en-IN" sz="1400" b="0" dirty="0" err="1">
                <a:solidFill>
                  <a:schemeClr val="tx1"/>
                </a:solidFill>
                <a:effectLst/>
                <a:latin typeface="Consolas" panose="020B0609020204030204" pitchFamily="49" charset="0"/>
              </a:rPr>
              <a:t>e.iusmod</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tempor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incidi.dunt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ut</a:t>
            </a:r>
            <a:r>
              <a:rPr lang="en-IN" sz="1400" b="0" dirty="0">
                <a:solidFill>
                  <a:schemeClr val="tx1"/>
                </a:solidFill>
                <a:effectLst/>
                <a:latin typeface="Consolas" panose="020B0609020204030204" pitchFamily="49" charset="0"/>
              </a:rPr>
              <a:t> labore et dolore&lt;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class="background-3"&gt;</a:t>
            </a:r>
          </a:p>
          <a:p>
            <a:r>
              <a:rPr lang="en-IN" sz="1400" b="0" dirty="0">
                <a:solidFill>
                  <a:schemeClr val="tx1"/>
                </a:solidFill>
                <a:effectLst/>
                <a:latin typeface="Consolas" panose="020B0609020204030204" pitchFamily="49" charset="0"/>
              </a:rPr>
              <a:t>        &lt;div class="container-14"&gt;</a:t>
            </a:r>
          </a:p>
          <a:p>
            <a:r>
              <a:rPr lang="en-IN" sz="1400" b="0" dirty="0">
                <a:solidFill>
                  <a:schemeClr val="tx1"/>
                </a:solidFill>
                <a:effectLst/>
                <a:latin typeface="Consolas" panose="020B0609020204030204" pitchFamily="49" charset="0"/>
              </a:rPr>
              <a:t>          &lt;div class="heading-3"&gt;</a:t>
            </a:r>
          </a:p>
          <a:p>
            <a:r>
              <a:rPr lang="en-IN" sz="1400" b="0" dirty="0">
                <a:solidFill>
                  <a:schemeClr val="tx1"/>
                </a:solidFill>
                <a:effectLst/>
                <a:latin typeface="Consolas" panose="020B0609020204030204" pitchFamily="49" charset="0"/>
              </a:rPr>
              <a:t>            &lt;div class="container-15"&gt;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class="rectangle-1-copy-14"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="images/rectangle_1_copy_20.png"  width="164" height="164"&gt;</a:t>
            </a:r>
          </a:p>
          <a:p>
            <a:r>
              <a:rPr lang="en-IN" sz="1400" b="0" dirty="0">
                <a:solidFill>
                  <a:schemeClr val="tx1"/>
                </a:solidFill>
                <a:effectLst/>
                <a:latin typeface="Consolas" panose="020B0609020204030204" pitchFamily="49" charset="0"/>
              </a:rPr>
              <a:t>              &lt;p class="heading-copy-8"&gt;4.&lt;/p&gt;</a:t>
            </a:r>
          </a:p>
          <a:p>
            <a:r>
              <a:rPr lang="en-IN" sz="1400" b="0" dirty="0">
                <a:solidFill>
                  <a:schemeClr val="tx1"/>
                </a:solidFill>
                <a:effectLst/>
                <a:latin typeface="Consolas" panose="020B0609020204030204" pitchFamily="49" charset="0"/>
              </a:rPr>
              <a:t>              &lt;p class="testimonials"&gt;Testimonials&lt;/p&gt;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&lt;p class="heading-copy-7"&gt;Lorem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class="row group"&gt;</a:t>
            </a:r>
          </a:p>
          <a:p>
            <a:r>
              <a:rPr lang="en-IN" sz="1400" b="0" dirty="0">
                <a:solidFill>
                  <a:schemeClr val="tx1"/>
                </a:solidFill>
                <a:effectLst/>
                <a:latin typeface="Consolas" panose="020B0609020204030204" pitchFamily="49" charset="0"/>
              </a:rPr>
              <a:t>            &lt;div class="group-11"&gt;</a:t>
            </a:r>
          </a:p>
          <a:p>
            <a:r>
              <a:rPr lang="en-IN" sz="1400" b="0" dirty="0">
                <a:solidFill>
                  <a:schemeClr val="tx1"/>
                </a:solidFill>
                <a:effectLst/>
                <a:latin typeface="Consolas" panose="020B0609020204030204" pitchFamily="49" charset="0"/>
              </a:rPr>
              <a:t>              &lt;p class="text-17"&gt;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a:t>
            </a:r>
            <a:r>
              <a:rPr lang="en-IN" sz="1400" b="0" dirty="0" err="1">
                <a:solidFill>
                  <a:schemeClr val="tx1"/>
                </a:solidFill>
                <a:effectLst/>
                <a:latin typeface="Consolas" panose="020B0609020204030204" pitchFamily="49" charset="0"/>
              </a:rPr>
              <a:t>in.Lo</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a:t>
            </a:r>
          </a:p>
          <a:p>
            <a:r>
              <a:rPr lang="en-IN" sz="1400" b="0" dirty="0">
                <a:solidFill>
                  <a:schemeClr val="tx1"/>
                </a:solidFill>
                <a:effectLst/>
                <a:latin typeface="Consolas" panose="020B0609020204030204" pitchFamily="49" charset="0"/>
              </a:rPr>
              <a:t>                &lt;div class="rounded-read-more3"&gt;</a:t>
            </a:r>
          </a:p>
          <a:p>
            <a:r>
              <a:rPr lang="en-IN" sz="1400" b="0" dirty="0">
                <a:solidFill>
                  <a:schemeClr val="tx1"/>
                </a:solidFill>
                <a:effectLst/>
                <a:latin typeface="Consolas" panose="020B0609020204030204" pitchFamily="49" charset="0"/>
              </a:rPr>
              <a:t>                Read more</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class="rectangle-4-copy-2"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="images/rectangle_4_copy_2.png" alt="" width="20" height="127"&gt;</a:t>
            </a:r>
          </a:p>
          <a:p>
            <a:r>
              <a:rPr lang="en-IN" sz="1400" b="0" dirty="0">
                <a:solidFill>
                  <a:schemeClr val="tx1"/>
                </a:solidFill>
                <a:effectLst/>
                <a:latin typeface="Consolas" panose="020B0609020204030204" pitchFamily="49" charset="0"/>
              </a:rPr>
              <a:t>            &lt;div class="group-12"&gt;</a:t>
            </a:r>
          </a:p>
          <a:p>
            <a:r>
              <a:rPr lang="en-IN" sz="1400" b="0" dirty="0">
                <a:solidFill>
                  <a:schemeClr val="tx1"/>
                </a:solidFill>
                <a:effectLst/>
                <a:latin typeface="Consolas" panose="020B0609020204030204" pitchFamily="49" charset="0"/>
              </a:rPr>
              <a:t>              &lt;p class="text-19"&gt;</a:t>
            </a:r>
          </a:p>
          <a:p>
            <a:r>
              <a:rPr lang="en-IN" sz="1400" b="0" dirty="0">
                <a:solidFill>
                  <a:schemeClr val="tx1"/>
                </a:solidFill>
                <a:effectLst/>
                <a:latin typeface="Consolas" panose="020B0609020204030204" pitchFamily="49" charset="0"/>
              </a:rPr>
              <a:t>                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euismod</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detoreaerrper</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a:t>
            </a:r>
            <a:r>
              <a:rPr lang="en-IN" sz="1400" b="0" dirty="0" err="1">
                <a:solidFill>
                  <a:schemeClr val="tx1"/>
                </a:solidFill>
                <a:effectLst/>
                <a:latin typeface="Consolas" panose="020B0609020204030204" pitchFamily="49" charset="0"/>
              </a:rPr>
              <a:t>in.Lo</a:t>
            </a:r>
            <a:r>
              <a:rPr lang="en-IN" sz="1400" b="0" dirty="0">
                <a:solidFill>
                  <a:schemeClr val="tx1"/>
                </a:solidFill>
                <a:effectLst/>
                <a:latin typeface="Consolas" panose="020B0609020204030204" pitchFamily="49" charset="0"/>
              </a:rPr>
              <a:t>-&lt;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&lt;/p&gt;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246185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64593" y="165100"/>
            <a:ext cx="6643212" cy="10556736"/>
          </a:xfrm>
        </p:spPr>
        <p:txBody>
          <a:bodyPr/>
          <a:lstStyle/>
          <a:p>
            <a:r>
              <a:rPr lang="en-IN" sz="1400" b="0" dirty="0">
                <a:solidFill>
                  <a:schemeClr val="tx1"/>
                </a:solidFill>
                <a:effectLst/>
                <a:latin typeface="Consolas" panose="020B0609020204030204" pitchFamily="49" charset="0"/>
              </a:rPr>
              <a:t>                &lt;div class="rounded-read-more4"&gt;</a:t>
            </a:r>
          </a:p>
          <a:p>
            <a:r>
              <a:rPr lang="en-IN" sz="1400" b="0" dirty="0">
                <a:solidFill>
                  <a:schemeClr val="tx1"/>
                </a:solidFill>
                <a:effectLst/>
                <a:latin typeface="Consolas" panose="020B0609020204030204" pitchFamily="49" charset="0"/>
              </a:rPr>
              <a:t>                Read more</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class="col"&gt;</a:t>
            </a:r>
          </a:p>
          <a:p>
            <a:r>
              <a:rPr lang="en-IN" sz="1400" b="0" dirty="0">
                <a:solidFill>
                  <a:schemeClr val="tx1"/>
                </a:solidFill>
                <a:effectLst/>
                <a:latin typeface="Consolas" panose="020B0609020204030204" pitchFamily="49" charset="0"/>
              </a:rPr>
              <a:t>        &lt;div class="rectangle-3-copy-6-holder"&gt;</a:t>
            </a:r>
          </a:p>
          <a:p>
            <a:r>
              <a:rPr lang="en-IN" sz="1400" b="0" dirty="0">
                <a:solidFill>
                  <a:schemeClr val="tx1"/>
                </a:solidFill>
                <a:effectLst/>
                <a:latin typeface="Consolas" panose="020B0609020204030204" pitchFamily="49" charset="0"/>
              </a:rPr>
              <a:t>          &lt;div class="social-media-icons match-height group"&gt;</a:t>
            </a:r>
          </a:p>
          <a:p>
            <a:r>
              <a:rPr lang="en-IN" sz="1400" b="0" dirty="0">
                <a:solidFill>
                  <a:schemeClr val="tx1"/>
                </a:solidFill>
                <a:effectLst/>
                <a:latin typeface="Consolas" panose="020B0609020204030204" pitchFamily="49" charset="0"/>
              </a:rPr>
              <a:t>            &lt;div class="wrapper-1"&gt;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="images/image_7.png" width="14" height="26" &gt;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class="wrapper-2"&gt;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="images/image_6.png"  width="35" height="24" &gt;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class="wrapper-3"&gt;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="images/image_5.png"  width="30" height="18" &gt;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class="wrapper-4"&gt;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="images/image_4.png" width="24" height="28" &gt;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class="wrapper-5"&gt;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="images/image_3.png" width="24" height="24"&gt;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class="ellipse-1-copy-3-holder"&gt;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="images/image_2.png" width="31" height="20"&gt;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class="ellipse-1-copy-3-holder-2"&gt;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class="text-21"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="images/image.png"  width="17" height="26" &gt;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class="container-16"&gt;</a:t>
            </a:r>
          </a:p>
          <a:p>
            <a:r>
              <a:rPr lang="en-IN" sz="1400" b="0" dirty="0">
                <a:solidFill>
                  <a:schemeClr val="tx1"/>
                </a:solidFill>
                <a:effectLst/>
                <a:latin typeface="Consolas" panose="020B0609020204030204" pitchFamily="49" charset="0"/>
              </a:rPr>
              <a:t>          &lt;div class="contact-info"&gt;</a:t>
            </a:r>
          </a:p>
          <a:p>
            <a:r>
              <a:rPr lang="en-IN" sz="1400" b="0" dirty="0">
                <a:solidFill>
                  <a:schemeClr val="tx1"/>
                </a:solidFill>
                <a:effectLst/>
                <a:latin typeface="Consolas" panose="020B0609020204030204" pitchFamily="49" charset="0"/>
              </a:rPr>
              <a:t>            &lt;div class="heading-4"&gt;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class="rectangle-1-copy-20"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="images/rectangle_1_copy_20.png"  width="164" height="164"&gt;</a:t>
            </a:r>
          </a:p>
          <a:p>
            <a:r>
              <a:rPr lang="en-IN" sz="1400" b="0" dirty="0">
                <a:solidFill>
                  <a:schemeClr val="tx1"/>
                </a:solidFill>
                <a:effectLst/>
                <a:latin typeface="Consolas" panose="020B0609020204030204" pitchFamily="49" charset="0"/>
              </a:rPr>
              <a:t>              &lt;p class="heading-copy-10"&gt;5.&lt;/p&gt;</a:t>
            </a:r>
          </a:p>
          <a:p>
            <a:r>
              <a:rPr lang="en-IN" sz="1400" b="0" dirty="0">
                <a:solidFill>
                  <a:schemeClr val="tx1"/>
                </a:solidFill>
                <a:effectLst/>
                <a:latin typeface="Consolas" panose="020B0609020204030204" pitchFamily="49" charset="0"/>
              </a:rPr>
              <a:t>              &lt;p class="text-28"&gt;Get in Touch&lt;/p&gt;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10369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64593" y="165100"/>
            <a:ext cx="6643212" cy="10772180"/>
          </a:xfrm>
        </p:spPr>
        <p:txBody>
          <a:bodyPr/>
          <a:lstStyle/>
          <a:p>
            <a:r>
              <a:rPr lang="en-IN" sz="1400" b="0" dirty="0">
                <a:solidFill>
                  <a:schemeClr val="tx1"/>
                </a:solidFill>
                <a:effectLst/>
                <a:latin typeface="Consolas" panose="020B0609020204030204" pitchFamily="49" charset="0"/>
              </a:rPr>
              <a:t>            &lt;div class="row-4 match-height group"&gt;</a:t>
            </a:r>
          </a:p>
          <a:p>
            <a:r>
              <a:rPr lang="en-IN" sz="1400" b="0" dirty="0">
                <a:solidFill>
                  <a:schemeClr val="tx1"/>
                </a:solidFill>
                <a:effectLst/>
                <a:latin typeface="Consolas" panose="020B0609020204030204" pitchFamily="49" charset="0"/>
              </a:rPr>
              <a:t>              &lt;div class="email group"&gt;</a:t>
            </a:r>
          </a:p>
          <a:p>
            <a:r>
              <a:rPr lang="en-IN" sz="1400" b="0" dirty="0">
                <a:solidFill>
                  <a:schemeClr val="tx1"/>
                </a:solidFill>
                <a:effectLst/>
                <a:latin typeface="Consolas" panose="020B0609020204030204" pitchFamily="49" charset="0"/>
              </a:rPr>
              <a:t>                &lt;div class="rectangle-1-copy-16-holder"&gt;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class="icon"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="images/icon_3.png"  width="40" height="31"&gt;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class="col-6"&gt;</a:t>
            </a:r>
          </a:p>
          <a:p>
            <a:r>
              <a:rPr lang="en-IN" sz="1400" b="0" dirty="0">
                <a:solidFill>
                  <a:schemeClr val="tx1"/>
                </a:solidFill>
                <a:effectLst/>
                <a:latin typeface="Consolas" panose="020B0609020204030204" pitchFamily="49" charset="0"/>
              </a:rPr>
              <a:t>                  &lt;p class="email-2"&gt;Email&lt;/p&gt;</a:t>
            </a:r>
          </a:p>
          <a:p>
            <a:r>
              <a:rPr lang="en-IN" sz="1400" b="0" dirty="0">
                <a:solidFill>
                  <a:schemeClr val="tx1"/>
                </a:solidFill>
                <a:effectLst/>
                <a:latin typeface="Consolas" panose="020B0609020204030204" pitchFamily="49" charset="0"/>
              </a:rPr>
              <a:t>                  &lt;p class="text-29"&gt;</a:t>
            </a:r>
          </a:p>
          <a:p>
            <a:r>
              <a:rPr lang="en-IN" sz="1400" b="0" dirty="0">
                <a:solidFill>
                  <a:schemeClr val="tx1"/>
                </a:solidFill>
                <a:effectLst/>
                <a:latin typeface="Consolas" panose="020B0609020204030204" pitchFamily="49" charset="0"/>
              </a:rPr>
              <a:t>                    free@psdfreebies.com&lt;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free@psdfreebies.com&lt;/p&gt;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class="call group"&gt;</a:t>
            </a:r>
          </a:p>
          <a:p>
            <a:r>
              <a:rPr lang="en-IN" sz="1400" b="0" dirty="0">
                <a:solidFill>
                  <a:schemeClr val="tx1"/>
                </a:solidFill>
                <a:effectLst/>
                <a:latin typeface="Consolas" panose="020B0609020204030204" pitchFamily="49" charset="0"/>
              </a:rPr>
              <a:t>                &lt;div class="rectangle-1-copy-17-holder"&gt;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class="icon-2"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="images/icon_2.png"  width="28" height="42"&gt;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class="col-5"&gt;</a:t>
            </a:r>
          </a:p>
          <a:p>
            <a:r>
              <a:rPr lang="en-IN" sz="1400" b="0" dirty="0">
                <a:solidFill>
                  <a:schemeClr val="tx1"/>
                </a:solidFill>
                <a:effectLst/>
                <a:latin typeface="Consolas" panose="020B0609020204030204" pitchFamily="49" charset="0"/>
              </a:rPr>
              <a:t>                  &lt;p class="text-30"&gt;Call Us !&lt;/p&gt;</a:t>
            </a:r>
          </a:p>
          <a:p>
            <a:r>
              <a:rPr lang="en-IN" sz="1400" b="0" dirty="0">
                <a:solidFill>
                  <a:schemeClr val="tx1"/>
                </a:solidFill>
                <a:effectLst/>
                <a:latin typeface="Consolas" panose="020B0609020204030204" pitchFamily="49" charset="0"/>
              </a:rPr>
              <a:t>                  &lt;p class="text-31"&gt;</a:t>
            </a:r>
          </a:p>
          <a:p>
            <a:r>
              <a:rPr lang="en-IN" sz="1400" b="0" dirty="0">
                <a:solidFill>
                  <a:schemeClr val="tx1"/>
                </a:solidFill>
                <a:effectLst/>
                <a:latin typeface="Consolas" panose="020B0609020204030204" pitchFamily="49" charset="0"/>
              </a:rPr>
              <a:t>                    +123 456 7890&lt;</a:t>
            </a:r>
            <a:r>
              <a:rPr lang="en-IN" sz="1400" b="0" dirty="0" err="1">
                <a:solidFill>
                  <a:schemeClr val="tx1"/>
                </a:solidFill>
                <a:effectLst/>
                <a:latin typeface="Consolas" panose="020B0609020204030204" pitchFamily="49" charset="0"/>
              </a:rPr>
              <a:t>br</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+123 456 7890&lt;/p&gt;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class="address group"&gt;</a:t>
            </a:r>
          </a:p>
          <a:p>
            <a:r>
              <a:rPr lang="en-IN" sz="1400" b="0" dirty="0">
                <a:solidFill>
                  <a:schemeClr val="tx1"/>
                </a:solidFill>
                <a:effectLst/>
                <a:latin typeface="Consolas" panose="020B0609020204030204" pitchFamily="49" charset="0"/>
              </a:rPr>
              <a:t>                &lt;div class="rectangle-1-copy-18-holder"&gt;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class="icon-3"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="images/icon.png"  width="43" height="45"&gt;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class="col-4"&gt;</a:t>
            </a:r>
          </a:p>
          <a:p>
            <a:r>
              <a:rPr lang="en-IN" sz="1400" b="0" dirty="0">
                <a:solidFill>
                  <a:schemeClr val="tx1"/>
                </a:solidFill>
                <a:effectLst/>
                <a:latin typeface="Consolas" panose="020B0609020204030204" pitchFamily="49" charset="0"/>
              </a:rPr>
              <a:t>                  &lt;p class="address-2"&gt;Address&lt;/p&gt;</a:t>
            </a:r>
          </a:p>
          <a:p>
            <a:r>
              <a:rPr lang="en-IN" sz="1400" b="0" dirty="0">
                <a:solidFill>
                  <a:schemeClr val="tx1"/>
                </a:solidFill>
                <a:effectLst/>
                <a:latin typeface="Consolas" panose="020B0609020204030204" pitchFamily="49" charset="0"/>
              </a:rPr>
              <a:t>                  &lt;p class="text-32"&gt;123, Main Road, New City, My Country 123456&lt;/p&gt;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class="copyright-line"&gt;</a:t>
            </a:r>
          </a:p>
          <a:p>
            <a:r>
              <a:rPr lang="en-IN" sz="1400" b="0" dirty="0">
                <a:solidFill>
                  <a:schemeClr val="tx1"/>
                </a:solidFill>
                <a:effectLst/>
                <a:latin typeface="Consolas" panose="020B0609020204030204" pitchFamily="49" charset="0"/>
              </a:rPr>
              <a:t>              COPYRIGHT 2019 |Designed By PSDFreebies.com</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class="top"&gt;</a:t>
            </a:r>
          </a:p>
          <a:p>
            <a:r>
              <a:rPr lang="en-IN" sz="1400" b="0" dirty="0">
                <a:solidFill>
                  <a:schemeClr val="tx1"/>
                </a:solidFill>
                <a:effectLst/>
                <a:latin typeface="Consolas" panose="020B0609020204030204" pitchFamily="49" charset="0"/>
              </a:rPr>
              <a:t>              Top</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&lt;script&gt;  &lt;/body&gt; &lt;/html&gt;</a:t>
            </a:r>
          </a:p>
          <a:p>
            <a:r>
              <a:rPr lang="en-IN" sz="1400" b="0" dirty="0">
                <a:solidFill>
                  <a:schemeClr val="tx1"/>
                </a:solidFill>
                <a:effectLst/>
                <a:latin typeface="Consolas" panose="020B0609020204030204" pitchFamily="49" charset="0"/>
              </a:rPr>
              <a:t>      </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866520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9694962"/>
          </a:xfrm>
        </p:spPr>
        <p:txBody>
          <a:bodyPr/>
          <a:lstStyle/>
          <a:p>
            <a:r>
              <a:rPr lang="en-IN" sz="1400" b="1" dirty="0">
                <a:solidFill>
                  <a:schemeClr val="tx1"/>
                </a:solidFill>
                <a:latin typeface="Times New Roman" panose="02020603050405020304" pitchFamily="18" charset="0"/>
                <a:cs typeface="Times New Roman" panose="02020603050405020304" pitchFamily="18" charset="0"/>
              </a:rPr>
              <a:t>(2) </a:t>
            </a:r>
            <a:r>
              <a:rPr lang="en-IN" sz="1400" b="1" u="sng" dirty="0">
                <a:solidFill>
                  <a:schemeClr val="tx1"/>
                </a:solidFill>
                <a:latin typeface="Times New Roman" panose="02020603050405020304" pitchFamily="18" charset="0"/>
                <a:cs typeface="Times New Roman" panose="02020603050405020304" pitchFamily="18" charset="0"/>
              </a:rPr>
              <a:t>CSS Code</a:t>
            </a:r>
          </a:p>
          <a:p>
            <a:endParaRPr lang="en-IN" sz="1400" b="1" u="sng" dirty="0">
              <a:solidFill>
                <a:schemeClr val="tx1"/>
              </a:solidFill>
              <a:latin typeface="Times New Roman" panose="02020603050405020304" pitchFamily="18" charset="0"/>
              <a:cs typeface="Times New Roman" panose="02020603050405020304" pitchFamily="18" charset="0"/>
            </a:endParaRPr>
          </a:p>
          <a:p>
            <a:r>
              <a:rPr lang="en-IN" sz="1400" b="0" dirty="0">
                <a:solidFill>
                  <a:schemeClr val="tx1"/>
                </a:solidFill>
                <a:effectLst/>
                <a:latin typeface="Consolas" panose="020B0609020204030204" pitchFamily="49" charset="0"/>
              </a:rPr>
              <a:t>body {</a:t>
            </a:r>
          </a:p>
          <a:p>
            <a:r>
              <a:rPr lang="en-IN" sz="1400" b="0" dirty="0">
                <a:solidFill>
                  <a:schemeClr val="tx1"/>
                </a:solidFill>
                <a:effectLst/>
                <a:latin typeface="Consolas" panose="020B0609020204030204" pitchFamily="49" charset="0"/>
              </a:rPr>
              <a:t>  line-height: 1;</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color:white</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font-family: "Lato";</a:t>
            </a:r>
          </a:p>
          <a:p>
            <a:r>
              <a:rPr lang="en-IN" sz="1400" b="0" dirty="0">
                <a:solidFill>
                  <a:schemeClr val="tx1"/>
                </a:solidFill>
                <a:effectLst/>
                <a:latin typeface="Consolas" panose="020B0609020204030204" pitchFamily="49" charset="0"/>
              </a:rPr>
              <a:t>  box-sizing: border-box;</a:t>
            </a:r>
          </a:p>
          <a:p>
            <a:r>
              <a:rPr lang="en-IN" sz="1400" b="0" dirty="0">
                <a:solidFill>
                  <a:schemeClr val="tx1"/>
                </a:solidFill>
                <a:effectLst/>
                <a:latin typeface="Consolas" panose="020B0609020204030204" pitchFamily="49" charset="0"/>
              </a:rPr>
              <a:t>  float: none;</a:t>
            </a:r>
          </a:p>
          <a:p>
            <a:r>
              <a:rPr lang="en-IN" sz="1400" b="0" dirty="0">
                <a:solidFill>
                  <a:schemeClr val="tx1"/>
                </a:solidFill>
                <a:effectLst/>
                <a:latin typeface="Consolas" panose="020B0609020204030204" pitchFamily="49" charset="0"/>
              </a:rPr>
              <a:t>  height: auto;</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r>
              <a:rPr lang="en-IN" sz="1400" b="0" dirty="0" err="1">
                <a:solidFill>
                  <a:schemeClr val="tx1"/>
                </a:solidFill>
                <a:effectLst/>
                <a:latin typeface="Consolas" panose="020B0609020204030204" pitchFamily="49" charset="0"/>
              </a:rPr>
              <a:t>group:before</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r>
              <a:rPr lang="en-IN" sz="1400" b="0" dirty="0" err="1">
                <a:solidFill>
                  <a:schemeClr val="tx1"/>
                </a:solidFill>
                <a:effectLst/>
                <a:latin typeface="Consolas" panose="020B0609020204030204" pitchFamily="49" charset="0"/>
              </a:rPr>
              <a:t>group:after</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content: "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clear: both;</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*:after,</a:t>
            </a:r>
          </a:p>
          <a:p>
            <a:r>
              <a:rPr lang="en-IN" sz="1400" b="0" dirty="0">
                <a:solidFill>
                  <a:schemeClr val="tx1"/>
                </a:solidFill>
                <a:effectLst/>
                <a:latin typeface="Consolas" panose="020B0609020204030204" pitchFamily="49" charset="0"/>
              </a:rPr>
              <a:t>*:before {</a:t>
            </a:r>
          </a:p>
          <a:p>
            <a:r>
              <a:rPr lang="en-IN" sz="1400" b="0" dirty="0">
                <a:solidFill>
                  <a:schemeClr val="tx1"/>
                </a:solidFill>
                <a:effectLst/>
                <a:latin typeface="Consolas" panose="020B0609020204030204" pitchFamily="49" charset="0"/>
              </a:rPr>
              <a:t>  box-sizing: inherit;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.background {</a:t>
            </a:r>
          </a:p>
          <a:p>
            <a:r>
              <a:rPr lang="en-IN" sz="1400" b="0" dirty="0">
                <a:solidFill>
                  <a:schemeClr val="tx1"/>
                </a:solidFill>
                <a:effectLst/>
                <a:latin typeface="Consolas" panose="020B0609020204030204" pitchFamily="49" charset="0"/>
              </a:rPr>
              <a:t>  min-height: 5300px;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(images/rectangle_1_copy_3.png)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.wrapper {</a:t>
            </a:r>
          </a:p>
          <a:p>
            <a:r>
              <a:rPr lang="en-IN" sz="1400" b="0" dirty="0">
                <a:solidFill>
                  <a:schemeClr val="tx1"/>
                </a:solidFill>
                <a:effectLst/>
                <a:latin typeface="Consolas" panose="020B0609020204030204" pitchFamily="49" charset="0"/>
              </a:rPr>
              <a:t>  height: 1855px;</a:t>
            </a:r>
          </a:p>
          <a:p>
            <a:r>
              <a:rPr lang="en-IN" sz="1400" b="0" dirty="0">
                <a:solidFill>
                  <a:schemeClr val="tx1"/>
                </a:solidFill>
                <a:effectLst/>
                <a:latin typeface="Consolas" panose="020B0609020204030204" pitchFamily="49" charset="0"/>
              </a:rPr>
              <a:t>  overflow: hidden;</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.rectangle-1-copy-22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-348px;</a:t>
            </a:r>
          </a:p>
          <a:p>
            <a:r>
              <a:rPr lang="en-IN" sz="1400" b="0" dirty="0">
                <a:solidFill>
                  <a:schemeClr val="tx1"/>
                </a:solidFill>
                <a:effectLst/>
                <a:latin typeface="Consolas" panose="020B0609020204030204" pitchFamily="49" charset="0"/>
              </a:rPr>
              <a:t>}</a:t>
            </a: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264075"/>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.container-1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padding: 17px 0 113px;</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width: 367px;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(images/rectangle_1_copy_15.png) no-repeat;</a:t>
            </a:r>
          </a:p>
          <a:p>
            <a:r>
              <a:rPr lang="en-IN" sz="1400" b="0" dirty="0">
                <a:solidFill>
                  <a:schemeClr val="tx1"/>
                </a:solidFill>
                <a:effectLst/>
                <a:latin typeface="Consolas" panose="020B0609020204030204" pitchFamily="49" charset="0"/>
              </a:rPr>
              <a:t>  margin-left: -610px;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.logo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right: 10px;</a:t>
            </a:r>
          </a:p>
          <a:p>
            <a:r>
              <a:rPr lang="en-IN" sz="1400" b="0" dirty="0">
                <a:solidFill>
                  <a:schemeClr val="tx1"/>
                </a:solidFill>
                <a:effectLst/>
                <a:latin typeface="Consolas" panose="020B0609020204030204" pitchFamily="49" charset="0"/>
              </a:rPr>
              <a:t>  width: 200px;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.container-2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height: 51px;</a:t>
            </a:r>
          </a:p>
          <a:p>
            <a:r>
              <a:rPr lang="en-IN" sz="1400" b="0" dirty="0">
                <a:solidFill>
                  <a:schemeClr val="tx1"/>
                </a:solidFill>
                <a:effectLst/>
                <a:latin typeface="Consolas" panose="020B0609020204030204" pitchFamily="49" charset="0"/>
              </a:rPr>
              <a:t>  margin: 0 11px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.shape-4-copy-3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-19px;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.shape-4-copy-3-2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14px;</a:t>
            </a:r>
          </a:p>
          <a:p>
            <a:r>
              <a:rPr lang="en-IN" sz="1400" b="0" dirty="0">
                <a:solidFill>
                  <a:schemeClr val="tx1"/>
                </a:solidFill>
                <a:effectLst/>
                <a:latin typeface="Consolas" panose="020B0609020204030204" pitchFamily="49" charset="0"/>
              </a:rPr>
              <a:t>  margin-left: -7px;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.thumbnail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11px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114px;</a:t>
            </a:r>
          </a:p>
          <a:p>
            <a:r>
              <a:rPr lang="en-IN" sz="1400" b="0" dirty="0">
                <a:solidFill>
                  <a:schemeClr val="tx1"/>
                </a:solidFill>
                <a:effectLst/>
                <a:latin typeface="Consolas" panose="020B0609020204030204" pitchFamily="49" charset="0"/>
              </a:rPr>
              <a:t>}</a:t>
            </a:r>
            <a:endParaRPr lang="en-IN" sz="1400" dirty="0"/>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7458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10125849"/>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.container-3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padding: 43px 0 788px;</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width: 842px;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(images/rectangle_1_copy_4.png) no-repeat;</a:t>
            </a:r>
          </a:p>
          <a:p>
            <a:r>
              <a:rPr lang="en-IN" sz="1400" b="0" dirty="0">
                <a:solidFill>
                  <a:schemeClr val="tx1"/>
                </a:solidFill>
                <a:effectLst/>
                <a:latin typeface="Consolas" panose="020B0609020204030204" pitchFamily="49" charset="0"/>
              </a:rPr>
              <a:t>  margin-left: -142px;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.nav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0 50px;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.nav-list {</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list-style: none;</a:t>
            </a:r>
          </a:p>
          <a:p>
            <a:r>
              <a:rPr lang="en-IN" sz="1400" b="0" dirty="0">
                <a:solidFill>
                  <a:schemeClr val="tx1"/>
                </a:solidFill>
                <a:effectLst/>
                <a:latin typeface="Consolas" panose="020B0609020204030204" pitchFamily="49" charset="0"/>
              </a:rPr>
              <a:t>  margin-top: -15px;</a:t>
            </a:r>
          </a:p>
          <a:p>
            <a:r>
              <a:rPr lang="en-IN" sz="1400" b="0" dirty="0">
                <a:solidFill>
                  <a:schemeClr val="tx1"/>
                </a:solidFill>
                <a:effectLst/>
                <a:latin typeface="Consolas" panose="020B0609020204030204" pitchFamily="49" charset="0"/>
              </a:rPr>
              <a:t>  margin-left: 100px;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.nav-list li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margin-right: 30px;</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.nav-item-1 {</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black;</a:t>
            </a:r>
          </a:p>
          <a:p>
            <a:r>
              <a:rPr lang="en-IN" sz="1400" b="0" dirty="0">
                <a:solidFill>
                  <a:schemeClr val="tx1"/>
                </a:solidFill>
                <a:effectLst/>
                <a:latin typeface="Consolas" panose="020B0609020204030204" pitchFamily="49" charset="0"/>
              </a:rPr>
              <a:t>    font-size: 14px;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.rectangle-1-copy-12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229px;</a:t>
            </a:r>
          </a:p>
          <a:p>
            <a:r>
              <a:rPr lang="en-IN" sz="1400" b="0" dirty="0">
                <a:solidFill>
                  <a:schemeClr val="tx1"/>
                </a:solidFill>
                <a:effectLst/>
                <a:latin typeface="Consolas" panose="020B0609020204030204" pitchFamily="49" charset="0"/>
              </a:rPr>
              <a:t>  margin-left: -700px;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.container-4 {</a:t>
            </a:r>
          </a:p>
          <a:p>
            <a:r>
              <a:rPr lang="en-IN" sz="1400" b="0" dirty="0">
                <a:solidFill>
                  <a:schemeClr val="tx1"/>
                </a:solidFill>
                <a:effectLst/>
                <a:latin typeface="Consolas" panose="020B0609020204030204" pitchFamily="49" charset="0"/>
              </a:rPr>
              <a:t>  height: 1215px;</a:t>
            </a:r>
          </a:p>
          <a:p>
            <a:r>
              <a:rPr lang="en-IN" sz="1400" b="0" dirty="0">
                <a:solidFill>
                  <a:schemeClr val="tx1"/>
                </a:solidFill>
                <a:effectLst/>
                <a:latin typeface="Consolas" panose="020B0609020204030204" pitchFamily="49" charset="0"/>
              </a:rPr>
              <a:t>  left: 0;</a:t>
            </a:r>
          </a:p>
          <a:p>
            <a:r>
              <a:rPr lang="en-IN" sz="1400" b="0" dirty="0">
                <a:solidFill>
                  <a:schemeClr val="tx1"/>
                </a:solidFill>
                <a:effectLst/>
                <a:latin typeface="Consolas" panose="020B0609020204030204" pitchFamily="49" charset="0"/>
              </a:rPr>
              <a:t>  padding: 721px 0 75px;</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640px;</a:t>
            </a:r>
          </a:p>
          <a:p>
            <a:r>
              <a:rPr lang="en-IN" sz="1400" b="0" dirty="0">
                <a:solidFill>
                  <a:schemeClr val="tx1"/>
                </a:solidFill>
                <a:effectLst/>
                <a:latin typeface="Consolas" panose="020B0609020204030204" pitchFamily="49" charset="0"/>
              </a:rPr>
              <a:t>  width: 100%;</a:t>
            </a:r>
          </a:p>
          <a:p>
            <a:endParaRPr lang="en-IN" sz="1400" b="1" u="sng" dirty="0">
              <a:solidFill>
                <a:schemeClr val="tx1"/>
              </a:solidFill>
              <a:latin typeface="Times New Roman" panose="02020603050405020304" pitchFamily="18" charset="0"/>
              <a:cs typeface="Times New Roman" panose="02020603050405020304" pitchFamily="18" charset="0"/>
            </a:endParaRPr>
          </a:p>
          <a:p>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479518"/>
          </a:xfrm>
        </p:spPr>
        <p:txBody>
          <a:bodyPr/>
          <a:lstStyle/>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(images/rectangle_3_copy.png)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  background-size: cover;</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.why-choose-us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 {</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white;</a:t>
            </a:r>
          </a:p>
          <a:p>
            <a:r>
              <a:rPr lang="en-IN" sz="1400" b="0" dirty="0">
                <a:solidFill>
                  <a:schemeClr val="tx1"/>
                </a:solidFill>
                <a:effectLst/>
                <a:latin typeface="Consolas" panose="020B0609020204030204" pitchFamily="49" charset="0"/>
              </a:rPr>
              <a:t>  font-size: 37px;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  letter-spacing: 1 </a:t>
            </a:r>
            <a:r>
              <a:rPr lang="en-IN" sz="1400" b="0" dirty="0" err="1">
                <a:solidFill>
                  <a:schemeClr val="tx1"/>
                </a:solidFill>
                <a:effectLst/>
                <a:latin typeface="Consolas" panose="020B0609020204030204" pitchFamily="49" charset="0"/>
              </a:rPr>
              <a:t>px</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.heading-2 {</a:t>
            </a:r>
          </a:p>
          <a:p>
            <a:r>
              <a:rPr lang="en-IN" sz="1400" b="0" dirty="0">
                <a:solidFill>
                  <a:schemeClr val="tx1"/>
                </a:solidFill>
                <a:effectLst/>
                <a:latin typeface="Consolas" panose="020B0609020204030204" pitchFamily="49" charset="0"/>
              </a:rPr>
              <a:t>  margin: 13px 0 0;</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white;</a:t>
            </a:r>
          </a:p>
          <a:p>
            <a:r>
              <a:rPr lang="en-IN" sz="1400" b="0" dirty="0">
                <a:solidFill>
                  <a:schemeClr val="tx1"/>
                </a:solidFill>
                <a:effectLst/>
                <a:latin typeface="Consolas" panose="020B0609020204030204" pitchFamily="49" charset="0"/>
              </a:rPr>
              <a:t>  font-size: 24px;</a:t>
            </a:r>
          </a:p>
          <a:p>
            <a:r>
              <a:rPr lang="en-IN" sz="1400" b="0" dirty="0">
                <a:solidFill>
                  <a:schemeClr val="tx1"/>
                </a:solidFill>
                <a:effectLst/>
                <a:latin typeface="Consolas" panose="020B0609020204030204" pitchFamily="49" charset="0"/>
              </a:rPr>
              <a:t>  font-weight: 700;</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  letter-spacing: 1 </a:t>
            </a:r>
            <a:r>
              <a:rPr lang="en-IN" sz="1400" b="0" dirty="0" err="1">
                <a:solidFill>
                  <a:schemeClr val="tx1"/>
                </a:solidFill>
                <a:effectLst/>
                <a:latin typeface="Consolas" panose="020B0609020204030204" pitchFamily="49" charset="0"/>
              </a:rPr>
              <a:t>px</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.row-3 {</a:t>
            </a:r>
          </a:p>
          <a:p>
            <a:r>
              <a:rPr lang="en-IN" sz="1400" b="0" dirty="0">
                <a:solidFill>
                  <a:schemeClr val="tx1"/>
                </a:solidFill>
                <a:effectLst/>
                <a:latin typeface="Consolas" panose="020B0609020204030204" pitchFamily="49" charset="0"/>
              </a:rPr>
              <a:t>  margin: 53px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778px;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.group-2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min-height: 202px;</a:t>
            </a:r>
          </a:p>
          <a:p>
            <a:r>
              <a:rPr lang="en-IN" sz="1400" b="0" dirty="0">
                <a:solidFill>
                  <a:schemeClr val="tx1"/>
                </a:solidFill>
                <a:effectLst/>
                <a:latin typeface="Consolas" panose="020B0609020204030204" pitchFamily="49" charset="0"/>
              </a:rPr>
              <a:t>  padding: 40px 26px 46px;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321px;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rgba</a:t>
            </a:r>
            <a:r>
              <a:rPr lang="en-IN" sz="1400" b="0" dirty="0">
                <a:solidFill>
                  <a:schemeClr val="tx1"/>
                </a:solidFill>
                <a:effectLst/>
                <a:latin typeface="Consolas" panose="020B0609020204030204" pitchFamily="49" charset="0"/>
              </a:rPr>
              <a:t>(69, 69, 69, 0.5);</a:t>
            </a:r>
          </a:p>
          <a:p>
            <a:r>
              <a:rPr lang="en-IN" sz="1400" b="0" dirty="0">
                <a:solidFill>
                  <a:schemeClr val="tx1"/>
                </a:solidFill>
                <a:effectLst/>
                <a:latin typeface="Consolas" panose="020B0609020204030204" pitchFamily="49" charset="0"/>
              </a:rPr>
              <a:t>}</a:t>
            </a: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16046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1034129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.feature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0 0 10px;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.text-2 {</a:t>
            </a:r>
          </a:p>
          <a:p>
            <a:r>
              <a:rPr lang="en-IN" sz="1400" b="0" dirty="0">
                <a:solidFill>
                  <a:schemeClr val="tx1"/>
                </a:solidFill>
                <a:effectLst/>
                <a:latin typeface="Consolas" panose="020B0609020204030204" pitchFamily="49" charset="0"/>
              </a:rPr>
              <a:t>  margin: 15px 0 0 7px;</a:t>
            </a:r>
          </a:p>
          <a:p>
            <a:r>
              <a:rPr lang="en-IN" sz="1400" b="0" dirty="0">
                <a:solidFill>
                  <a:schemeClr val="tx1"/>
                </a:solidFill>
                <a:effectLst/>
                <a:latin typeface="Consolas" panose="020B0609020204030204" pitchFamily="49" charset="0"/>
              </a:rPr>
              <a:t>  width: 262px;</a:t>
            </a:r>
          </a:p>
          <a:p>
            <a:r>
              <a:rPr lang="en-IN" sz="1400" b="0" dirty="0">
                <a:solidFill>
                  <a:schemeClr val="tx1"/>
                </a:solidFill>
                <a:effectLst/>
                <a:latin typeface="Consolas" panose="020B0609020204030204" pitchFamily="49" charset="0"/>
              </a:rPr>
              <a:t>  font-size: 16px;</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.rectangle-4-copy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37px 0 0 66px;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.group-3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50px;</a:t>
            </a:r>
          </a:p>
          <a:p>
            <a:r>
              <a:rPr lang="en-IN" sz="1400" b="0" dirty="0">
                <a:solidFill>
                  <a:schemeClr val="tx1"/>
                </a:solidFill>
                <a:effectLst/>
                <a:latin typeface="Consolas" panose="020B0609020204030204" pitchFamily="49" charset="0"/>
              </a:rPr>
              <a:t>  min-height: 202px;</a:t>
            </a:r>
          </a:p>
          <a:p>
            <a:r>
              <a:rPr lang="en-IN" sz="1400" b="0" dirty="0">
                <a:solidFill>
                  <a:schemeClr val="tx1"/>
                </a:solidFill>
                <a:effectLst/>
                <a:latin typeface="Consolas" panose="020B0609020204030204" pitchFamily="49" charset="0"/>
              </a:rPr>
              <a:t>  padding: 42px 27px 38px;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321px;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rgba</a:t>
            </a:r>
            <a:r>
              <a:rPr lang="en-IN" sz="1400" b="0" dirty="0">
                <a:solidFill>
                  <a:schemeClr val="tx1"/>
                </a:solidFill>
                <a:effectLst/>
                <a:latin typeface="Consolas" panose="020B0609020204030204" pitchFamily="49" charset="0"/>
              </a:rPr>
              <a:t>(69, 69, 69, 0.5);</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r>
              <a:rPr lang="en-IN" sz="1400" b="0" dirty="0" err="1">
                <a:solidFill>
                  <a:schemeClr val="tx1"/>
                </a:solidFill>
                <a:effectLst/>
                <a:latin typeface="Consolas" panose="020B0609020204030204" pitchFamily="49" charset="0"/>
              </a:rPr>
              <a:t>about_us</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0 0 5px;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.text-4 {</a:t>
            </a:r>
          </a:p>
          <a:p>
            <a:r>
              <a:rPr lang="en-IN" sz="1400" b="0" dirty="0">
                <a:solidFill>
                  <a:schemeClr val="tx1"/>
                </a:solidFill>
                <a:effectLst/>
                <a:latin typeface="Consolas" panose="020B0609020204030204" pitchFamily="49" charset="0"/>
              </a:rPr>
              <a:t>  margin: 20px 0 0 5px;</a:t>
            </a:r>
          </a:p>
          <a:p>
            <a:r>
              <a:rPr lang="en-IN" sz="1400" b="0" dirty="0">
                <a:solidFill>
                  <a:schemeClr val="tx1"/>
                </a:solidFill>
                <a:effectLst/>
                <a:latin typeface="Consolas" panose="020B0609020204030204" pitchFamily="49" charset="0"/>
              </a:rPr>
              <a:t>  width: 262px;</a:t>
            </a:r>
          </a:p>
          <a:p>
            <a:r>
              <a:rPr lang="en-IN" sz="1400" b="0" dirty="0">
                <a:solidFill>
                  <a:schemeClr val="tx1"/>
                </a:solidFill>
                <a:effectLst/>
                <a:latin typeface="Consolas" panose="020B0609020204030204" pitchFamily="49" charset="0"/>
              </a:rPr>
              <a:t>  font-size:16px;</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.rounded-read-more1{</a:t>
            </a:r>
          </a:p>
          <a:p>
            <a:r>
              <a:rPr lang="en-IN" sz="1400" b="0" dirty="0">
                <a:solidFill>
                  <a:schemeClr val="tx1"/>
                </a:solidFill>
                <a:effectLst/>
                <a:latin typeface="Consolas" panose="020B0609020204030204" pitchFamily="49" charset="0"/>
              </a:rPr>
              <a:t>  margin: 25px auto 0;</a:t>
            </a:r>
          </a:p>
          <a:p>
            <a:r>
              <a:rPr lang="en-IN" sz="1400" b="0" dirty="0">
                <a:solidFill>
                  <a:schemeClr val="tx1"/>
                </a:solidFill>
                <a:effectLst/>
                <a:latin typeface="Consolas" panose="020B0609020204030204" pitchFamily="49" charset="0"/>
              </a:rPr>
              <a:t>  min-height: 35px;</a:t>
            </a:r>
          </a:p>
          <a:p>
            <a:r>
              <a:rPr lang="en-IN" sz="1400" b="0" dirty="0">
                <a:solidFill>
                  <a:schemeClr val="tx1"/>
                </a:solidFill>
                <a:effectLst/>
                <a:latin typeface="Consolas" panose="020B0609020204030204" pitchFamily="49" charset="0"/>
              </a:rPr>
              <a:t>  padding: 0 12px;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125px;;</a:t>
            </a:r>
          </a:p>
          <a:p>
            <a:r>
              <a:rPr lang="en-IN" sz="1400" b="0" dirty="0">
                <a:solidFill>
                  <a:schemeClr val="tx1"/>
                </a:solidFill>
                <a:effectLst/>
                <a:latin typeface="Consolas" panose="020B0609020204030204" pitchFamily="49" charset="0"/>
              </a:rPr>
              <a:t>  border-radius:18px;</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479518"/>
          </a:xfrm>
        </p:spPr>
        <p:txBody>
          <a:bodyPr/>
          <a:lstStyle/>
          <a:p>
            <a:r>
              <a:rPr lang="en-IN" sz="1400" b="0" dirty="0">
                <a:solidFill>
                  <a:schemeClr val="tx1"/>
                </a:solidFill>
                <a:effectLst/>
                <a:latin typeface="Consolas" panose="020B0609020204030204" pitchFamily="49" charset="0"/>
              </a:rPr>
              <a:t>line-height: 35px;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.container-5 {</a:t>
            </a:r>
          </a:p>
          <a:p>
            <a:r>
              <a:rPr lang="en-IN" sz="1400" b="0" dirty="0">
                <a:solidFill>
                  <a:schemeClr val="tx1"/>
                </a:solidFill>
                <a:effectLst/>
                <a:latin typeface="Consolas" panose="020B0609020204030204" pitchFamily="49" charset="0"/>
              </a:rPr>
              <a:t>  height: 1215px;</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81px;</a:t>
            </a:r>
          </a:p>
          <a:p>
            <a:r>
              <a:rPr lang="en-IN" sz="1400" b="0" dirty="0">
                <a:solidFill>
                  <a:schemeClr val="tx1"/>
                </a:solidFill>
                <a:effectLst/>
                <a:latin typeface="Consolas" panose="020B0609020204030204" pitchFamily="49" charset="0"/>
              </a:rPr>
              <a:t>  width: 1319px;</a:t>
            </a:r>
          </a:p>
          <a:p>
            <a:r>
              <a:rPr lang="en-IN" sz="1400" b="0" dirty="0">
                <a:solidFill>
                  <a:schemeClr val="tx1"/>
                </a:solidFill>
                <a:effectLst/>
                <a:latin typeface="Consolas" panose="020B0609020204030204" pitchFamily="49" charset="0"/>
              </a:rPr>
              <a:t>  margin-left: -619px;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.rectangle-1-copy-2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-415px;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.rectangle-1-copy-5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629px;</a:t>
            </a:r>
          </a:p>
          <a:p>
            <a:r>
              <a:rPr lang="en-IN" sz="1400" b="0" dirty="0">
                <a:solidFill>
                  <a:schemeClr val="tx1"/>
                </a:solidFill>
                <a:effectLst/>
                <a:latin typeface="Consolas" panose="020B0609020204030204" pitchFamily="49" charset="0"/>
              </a:rPr>
              <a:t>  margin-left: -180px;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.shapes {</a:t>
            </a:r>
          </a:p>
          <a:p>
            <a:r>
              <a:rPr lang="en-IN" sz="1400" b="0" dirty="0">
                <a:solidFill>
                  <a:schemeClr val="tx1"/>
                </a:solidFill>
                <a:effectLst/>
                <a:latin typeface="Consolas" panose="020B0609020204030204" pitchFamily="49" charset="0"/>
              </a:rPr>
              <a:t>  height: 909px;</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208px;</a:t>
            </a:r>
          </a:p>
          <a:p>
            <a:r>
              <a:rPr lang="en-IN" sz="1400" b="0" dirty="0">
                <a:solidFill>
                  <a:schemeClr val="tx1"/>
                </a:solidFill>
                <a:effectLst/>
                <a:latin typeface="Consolas" panose="020B0609020204030204" pitchFamily="49" charset="0"/>
              </a:rPr>
              <a:t>  width: 688px;</a:t>
            </a:r>
          </a:p>
          <a:p>
            <a:r>
              <a:rPr lang="en-IN" sz="1400" b="0" dirty="0">
                <a:solidFill>
                  <a:schemeClr val="tx1"/>
                </a:solidFill>
                <a:effectLst/>
                <a:latin typeface="Consolas" panose="020B0609020204030204" pitchFamily="49" charset="0"/>
              </a:rPr>
              <a:t>  margin-left: -660px;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452px;</a:t>
            </a:r>
          </a:p>
          <a:p>
            <a:r>
              <a:rPr lang="en-IN" sz="1400" b="0" dirty="0">
                <a:solidFill>
                  <a:schemeClr val="tx1"/>
                </a:solidFill>
                <a:effectLst/>
                <a:latin typeface="Consolas" panose="020B0609020204030204" pitchFamily="49" charset="0"/>
              </a:rPr>
              <a:t>  margin-left: -113px;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24px;</a:t>
            </a:r>
          </a:p>
          <a:p>
            <a:r>
              <a:rPr lang="en-IN" sz="1400" b="0" dirty="0">
                <a:solidFill>
                  <a:schemeClr val="tx1"/>
                </a:solidFill>
                <a:effectLst/>
                <a:latin typeface="Consolas" panose="020B0609020204030204" pitchFamily="49" charset="0"/>
              </a:rPr>
              <a:t>  margin-left: -344px;</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501492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1034129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.rectangle-1-copy-10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32px;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.container-6{</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489px;</a:t>
            </a:r>
          </a:p>
          <a:p>
            <a:r>
              <a:rPr lang="en-IN" sz="1400" b="0" dirty="0">
                <a:solidFill>
                  <a:schemeClr val="tx1"/>
                </a:solidFill>
                <a:effectLst/>
                <a:latin typeface="Consolas" panose="020B0609020204030204" pitchFamily="49" charset="0"/>
              </a:rPr>
              <a:t>  width: 403px;</a:t>
            </a:r>
          </a:p>
          <a:p>
            <a:r>
              <a:rPr lang="en-IN" sz="1400" b="0" dirty="0">
                <a:solidFill>
                  <a:schemeClr val="tx1"/>
                </a:solidFill>
                <a:effectLst/>
                <a:latin typeface="Consolas" panose="020B0609020204030204" pitchFamily="49" charset="0"/>
              </a:rPr>
              <a:t>  margin-left: -422px;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.group-4 {</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.text-6 {</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33px;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.text-7 {</a:t>
            </a:r>
          </a:p>
          <a:p>
            <a:r>
              <a:rPr lang="en-IN" sz="1400" b="0" dirty="0">
                <a:solidFill>
                  <a:schemeClr val="tx1"/>
                </a:solidFill>
                <a:effectLst/>
                <a:latin typeface="Consolas" panose="020B0609020204030204" pitchFamily="49" charset="0"/>
              </a:rPr>
              <a:t>  margin: 20px 0 0;</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line-height: 25px;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.rounded-read-more2 {</a:t>
            </a:r>
          </a:p>
          <a:p>
            <a:r>
              <a:rPr lang="en-IN" sz="1400" b="0" dirty="0">
                <a:solidFill>
                  <a:schemeClr val="tx1"/>
                </a:solidFill>
                <a:effectLst/>
                <a:latin typeface="Consolas" panose="020B0609020204030204" pitchFamily="49" charset="0"/>
              </a:rPr>
              <a:t>  margin: 39px 0 0 50px;</a:t>
            </a:r>
          </a:p>
          <a:p>
            <a:r>
              <a:rPr lang="en-IN" sz="1400" b="0" dirty="0">
                <a:solidFill>
                  <a:schemeClr val="tx1"/>
                </a:solidFill>
                <a:effectLst/>
                <a:latin typeface="Consolas" panose="020B0609020204030204" pitchFamily="49" charset="0"/>
              </a:rPr>
              <a:t>  min-height: 35px;</a:t>
            </a:r>
          </a:p>
          <a:p>
            <a:r>
              <a:rPr lang="en-IN" sz="1400" b="0" dirty="0">
                <a:solidFill>
                  <a:schemeClr val="tx1"/>
                </a:solidFill>
                <a:effectLst/>
                <a:latin typeface="Consolas" panose="020B0609020204030204" pitchFamily="49" charset="0"/>
              </a:rPr>
              <a:t>  padding: 0 12px;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125px;</a:t>
            </a:r>
          </a:p>
          <a:p>
            <a:r>
              <a:rPr lang="en-IN" sz="1400" b="0" dirty="0">
                <a:solidFill>
                  <a:schemeClr val="tx1"/>
                </a:solidFill>
                <a:effectLst/>
                <a:latin typeface="Consolas" panose="020B0609020204030204" pitchFamily="49" charset="0"/>
              </a:rPr>
              <a:t>  border-radius: 18px;</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0.01px;</a:t>
            </a:r>
          </a:p>
          <a:p>
            <a:r>
              <a:rPr lang="en-IN" sz="1400" b="0" dirty="0">
                <a:solidFill>
                  <a:schemeClr val="tx1"/>
                </a:solidFill>
                <a:effectLst/>
                <a:latin typeface="Consolas" panose="020B0609020204030204" pitchFamily="49" charset="0"/>
              </a:rPr>
              <a:t>  line-height: 35px;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.group-5 {</a:t>
            </a:r>
          </a:p>
          <a:p>
            <a:r>
              <a:rPr lang="en-IN" sz="1400" b="0" dirty="0">
                <a:solidFill>
                  <a:schemeClr val="tx1"/>
                </a:solidFill>
                <a:effectLst/>
                <a:latin typeface="Consolas" panose="020B0609020204030204" pitchFamily="49" charset="0"/>
              </a:rPr>
              <a:t>  left: 70px;</a:t>
            </a:r>
          </a:p>
          <a:p>
            <a:r>
              <a:rPr lang="en-IN" sz="1400" b="0" dirty="0">
                <a:solidFill>
                  <a:schemeClr val="tx1"/>
                </a:solidFill>
                <a:effectLst/>
                <a:latin typeface="Consolas" panose="020B0609020204030204" pitchFamily="49" charset="0"/>
              </a:rPr>
              <a:t>  margin: 110px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8833187"/>
          </a:xfrm>
        </p:spPr>
        <p:txBody>
          <a:bodyPr/>
          <a:lstStyle/>
          <a:p>
            <a:r>
              <a:rPr lang="en-IN" sz="1400" b="0" dirty="0">
                <a:solidFill>
                  <a:schemeClr val="tx1"/>
                </a:solidFill>
                <a:effectLst/>
                <a:latin typeface="Consolas" panose="020B0609020204030204" pitchFamily="49" charset="0"/>
              </a:rPr>
              <a:t>width: 260px;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.heading-copy-5 {</a:t>
            </a:r>
          </a:p>
          <a:p>
            <a:r>
              <a:rPr lang="en-IN" sz="1400" b="0" dirty="0">
                <a:solidFill>
                  <a:schemeClr val="tx1"/>
                </a:solidFill>
                <a:effectLst/>
                <a:latin typeface="Consolas" panose="020B0609020204030204" pitchFamily="49" charset="0"/>
              </a:rPr>
              <a:t>  margin-left:-20px ;</a:t>
            </a:r>
          </a:p>
          <a:p>
            <a:r>
              <a:rPr lang="en-IN" sz="1400" b="0" dirty="0">
                <a:solidFill>
                  <a:schemeClr val="tx1"/>
                </a:solidFill>
                <a:effectLst/>
                <a:latin typeface="Consolas" panose="020B0609020204030204" pitchFamily="49" charset="0"/>
              </a:rPr>
              <a:t>  margin-top: -50px;</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white;</a:t>
            </a:r>
          </a:p>
          <a:p>
            <a:r>
              <a:rPr lang="en-IN" sz="1400" b="0" dirty="0">
                <a:solidFill>
                  <a:schemeClr val="tx1"/>
                </a:solidFill>
                <a:effectLst/>
                <a:latin typeface="Consolas" panose="020B0609020204030204" pitchFamily="49" charset="0"/>
              </a:rPr>
              <a:t>  font-size: 83px;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.heading-copy-4 {</a:t>
            </a:r>
          </a:p>
          <a:p>
            <a:r>
              <a:rPr lang="en-IN" sz="1400" b="0" dirty="0">
                <a:solidFill>
                  <a:schemeClr val="tx1"/>
                </a:solidFill>
                <a:effectLst/>
                <a:latin typeface="Consolas" panose="020B0609020204030204" pitchFamily="49" charset="0"/>
              </a:rPr>
              <a:t>  margin: -70px 0 0 13px;</a:t>
            </a:r>
          </a:p>
          <a:p>
            <a:r>
              <a:rPr lang="en-IN" sz="1400" b="0" dirty="0">
                <a:solidFill>
                  <a:schemeClr val="tx1"/>
                </a:solidFill>
                <a:effectLst/>
                <a:latin typeface="Consolas" panose="020B0609020204030204" pitchFamily="49" charset="0"/>
              </a:rPr>
              <a:t>  font-size: 24px;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.text-9 {</a:t>
            </a:r>
          </a:p>
          <a:p>
            <a:r>
              <a:rPr lang="en-IN" sz="1400" b="0" dirty="0">
                <a:solidFill>
                  <a:schemeClr val="tx1"/>
                </a:solidFill>
                <a:effectLst/>
                <a:latin typeface="Consolas" panose="020B0609020204030204" pitchFamily="49" charset="0"/>
              </a:rPr>
              <a:t>  margin: 19px 0 0;</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line-height: 1.2;</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.container-7 {</a:t>
            </a:r>
          </a:p>
          <a:p>
            <a:r>
              <a:rPr lang="en-IN" sz="1400" b="0" dirty="0">
                <a:solidFill>
                  <a:schemeClr val="tx1"/>
                </a:solidFill>
                <a:effectLst/>
                <a:latin typeface="Consolas" panose="020B0609020204030204" pitchFamily="49" charset="0"/>
              </a:rPr>
              <a:t>  height: 1602px;</a:t>
            </a:r>
          </a:p>
          <a:p>
            <a:r>
              <a:rPr lang="en-IN" sz="1400" b="0" dirty="0">
                <a:solidFill>
                  <a:schemeClr val="tx1"/>
                </a:solidFill>
                <a:effectLst/>
                <a:latin typeface="Consolas" panose="020B0609020204030204" pitchFamily="49" charset="0"/>
              </a:rPr>
              <a:t>  margin: -1px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.rectangle-3-copy-2 {</a:t>
            </a:r>
          </a:p>
          <a:p>
            <a:r>
              <a:rPr lang="en-IN" sz="1400" b="0" dirty="0">
                <a:solidFill>
                  <a:schemeClr val="tx1"/>
                </a:solidFill>
                <a:effectLst/>
                <a:latin typeface="Consolas" panose="020B0609020204030204" pitchFamily="49" charset="0"/>
              </a:rPr>
              <a:t>  max-width: 1400px;</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387px;</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.portfolio {</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83339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671988" y="622300"/>
            <a:ext cx="6428422" cy="276999"/>
          </a:xfrm>
        </p:spPr>
        <p:txBody>
          <a:bodyPr/>
          <a:lstStyle/>
          <a:p>
            <a:pPr algn="ctr"/>
            <a:r>
              <a:rPr lang="en-IN" sz="1800" b="1" u="sng" spc="-5" dirty="0">
                <a:latin typeface="Times New Roman"/>
                <a:cs typeface="Times New Roman"/>
              </a:rPr>
              <a:t>Introduction</a:t>
            </a:r>
            <a:endParaRPr lang="en-IN" sz="1800" u="sng" dirty="0"/>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40158" y="1612900"/>
            <a:ext cx="6533198" cy="7209474"/>
          </a:xfrm>
        </p:spPr>
        <p:txBody>
          <a:bodyPr numCol="1"/>
          <a:lstStyle/>
          <a:p>
            <a:pPr marL="285750" indent="-285750">
              <a:buFont typeface="Wingdings" panose="05000000000000000000" pitchFamily="2" charset="2"/>
              <a:buChar char="Ø"/>
            </a:pPr>
            <a:r>
              <a:rPr lang="en-US" sz="1600" b="1" u="sng" dirty="0">
                <a:latin typeface="Times New Roman" panose="02020603050405020304" pitchFamily="18" charset="0"/>
                <a:cs typeface="Times New Roman" panose="02020603050405020304" pitchFamily="18" charset="0"/>
              </a:rPr>
              <a:t>Objective:</a:t>
            </a:r>
          </a:p>
          <a:p>
            <a:endParaRPr lang="en-US" sz="1400" dirty="0">
              <a:latin typeface="Times New Roman" panose="02020603050405020304" pitchFamily="18" charset="0"/>
              <a:cs typeface="Times New Roman" panose="02020603050405020304" pitchFamily="18" charset="0"/>
            </a:endParaRPr>
          </a:p>
          <a:p>
            <a:pPr>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The key goals of establishing this </a:t>
            </a:r>
            <a:r>
              <a:rPr lang="en-US" sz="1400" u="sng" dirty="0">
                <a:latin typeface="Times New Roman" panose="02020603050405020304" pitchFamily="18" charset="0"/>
                <a:cs typeface="Times New Roman" panose="02020603050405020304" pitchFamily="18" charset="0"/>
              </a:rPr>
              <a:t>HTML/CSS responsive webpage</a:t>
            </a:r>
            <a:r>
              <a:rPr lang="en-US" sz="1400" dirty="0">
                <a:latin typeface="Times New Roman" panose="02020603050405020304" pitchFamily="18" charset="0"/>
                <a:cs typeface="Times New Roman" panose="02020603050405020304" pitchFamily="18" charset="0"/>
              </a:rPr>
              <a:t> :</a:t>
            </a:r>
          </a:p>
          <a:p>
            <a:pPr algn="just">
              <a:lnSpc>
                <a:spcPct val="150000"/>
              </a:lnSpc>
            </a:pPr>
            <a:r>
              <a:rPr lang="en-US" sz="1400" u="sng" dirty="0">
                <a:latin typeface="Times New Roman" panose="02020603050405020304" pitchFamily="18" charset="0"/>
                <a:cs typeface="Times New Roman" panose="02020603050405020304" pitchFamily="18" charset="0"/>
              </a:rPr>
              <a:t>Ease of access</a:t>
            </a:r>
            <a:r>
              <a:rPr lang="en-US" sz="1400" dirty="0">
                <a:latin typeface="Times New Roman" panose="02020603050405020304" pitchFamily="18" charset="0"/>
                <a:cs typeface="Times New Roman" panose="02020603050405020304" pitchFamily="18" charset="0"/>
              </a:rPr>
              <a:t>: Ensure that the internet site comes to individuals throughout numerous gadgets, consisting of computer, laptop computers, tablet computers as well as mobile phones, without endangering on customer experience or capability.</a:t>
            </a:r>
          </a:p>
          <a:p>
            <a:pPr algn="just">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r>
              <a:rPr lang="en-US" sz="1400" u="sng" dirty="0">
                <a:latin typeface="Times New Roman" panose="02020603050405020304" pitchFamily="18" charset="0"/>
                <a:cs typeface="Times New Roman" panose="02020603050405020304" pitchFamily="18" charset="0"/>
              </a:rPr>
              <a:t>Individual Experience</a:t>
            </a:r>
            <a:r>
              <a:rPr lang="en-US" sz="1400" dirty="0">
                <a:latin typeface="Times New Roman" panose="02020603050405020304" pitchFamily="18" charset="0"/>
                <a:cs typeface="Times New Roman" panose="02020603050405020304" pitchFamily="18" charset="0"/>
              </a:rPr>
              <a:t>: Prioritize an instinctive along with satisfying individual experience by developing a responsive design that changes perfectly to various display dimensions and also resolutions. This consists of optimizing navigating, readability plus communication aspects for various tools.</a:t>
            </a:r>
          </a:p>
          <a:p>
            <a:pPr algn="just">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r>
              <a:rPr lang="en-US" sz="1400" u="sng" dirty="0">
                <a:latin typeface="Times New Roman" panose="02020603050405020304" pitchFamily="18" charset="0"/>
                <a:cs typeface="Times New Roman" panose="02020603050405020304" pitchFamily="18" charset="0"/>
              </a:rPr>
              <a:t>Material Presentation</a:t>
            </a:r>
            <a:r>
              <a:rPr lang="en-US" sz="1400" dirty="0">
                <a:latin typeface="Times New Roman" panose="02020603050405020304" pitchFamily="18" charset="0"/>
                <a:cs typeface="Times New Roman" panose="02020603050405020304" pitchFamily="18" charset="0"/>
              </a:rPr>
              <a:t>: Present web content in a cosmetically attractive coupled with natural fashion throughout all gadgets preserving uniformity in style components, typography, coupled with branding.</a:t>
            </a:r>
          </a:p>
          <a:p>
            <a:pPr algn="just">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r>
              <a:rPr lang="en-US" sz="1400" u="sng" dirty="0">
                <a:latin typeface="Times New Roman" panose="02020603050405020304" pitchFamily="18" charset="0"/>
                <a:cs typeface="Times New Roman" panose="02020603050405020304" pitchFamily="18" charset="0"/>
              </a:rPr>
              <a:t>Efficiency</a:t>
            </a:r>
            <a:r>
              <a:rPr lang="en-US" sz="1400" dirty="0">
                <a:latin typeface="Times New Roman" panose="02020603050405020304" pitchFamily="18" charset="0"/>
                <a:cs typeface="Times New Roman" panose="02020603050405020304" pitchFamily="18" charset="0"/>
              </a:rPr>
              <a:t>: Optimize web site efficiency by executing responsive style methods that lessen packing times together with improve webpage rate, adding to a favorable individual experience as well as boosted online search engine positions.</a:t>
            </a:r>
          </a:p>
          <a:p>
            <a:pPr algn="just">
              <a:lnSpc>
                <a:spcPct val="150000"/>
              </a:lnSpc>
            </a:pPr>
            <a:endParaRPr lang="en-US" sz="1400" u="sng" dirty="0">
              <a:latin typeface="Times New Roman" panose="02020603050405020304" pitchFamily="18" charset="0"/>
              <a:cs typeface="Times New Roman" panose="02020603050405020304" pitchFamily="18" charset="0"/>
            </a:endParaRPr>
          </a:p>
          <a:p>
            <a:pPr algn="just">
              <a:lnSpc>
                <a:spcPct val="150000"/>
              </a:lnSpc>
            </a:pPr>
            <a:r>
              <a:rPr lang="en-US" sz="1400" u="sng" dirty="0">
                <a:latin typeface="Times New Roman" panose="02020603050405020304" pitchFamily="18" charset="0"/>
                <a:cs typeface="Times New Roman" panose="02020603050405020304" pitchFamily="18" charset="0"/>
              </a:rPr>
              <a:t>Flexibility</a:t>
            </a:r>
            <a:r>
              <a:rPr lang="en-US" sz="1400" dirty="0">
                <a:latin typeface="Times New Roman" panose="02020603050405020304" pitchFamily="18" charset="0"/>
                <a:cs typeface="Times New Roman" panose="02020603050405020304" pitchFamily="18" charset="0"/>
              </a:rPr>
              <a:t>: Design the internet site style in a scalable fashion permitting future updates, enhancements as well as alterations without endangering responsiveness or efficiency.</a:t>
            </a:r>
            <a:endParaRPr lang="en-IN" sz="1400" dirty="0">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54396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969496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a:t>
            </a:r>
            <a:r>
              <a:rPr lang="en-IN" sz="1400" b="0" dirty="0" err="1">
                <a:solidFill>
                  <a:schemeClr val="tx1"/>
                </a:solidFill>
                <a:effectLst/>
                <a:latin typeface="Consolas" panose="020B0609020204030204" pitchFamily="49" charset="0"/>
              </a:rPr>
              <a:t>bg</a:t>
            </a:r>
            <a:r>
              <a:rPr lang="en-IN" sz="1400" b="0" dirty="0">
                <a:solidFill>
                  <a:schemeClr val="tx1"/>
                </a:solidFill>
                <a:effectLst/>
                <a:latin typeface="Consolas" panose="020B0609020204030204" pitchFamily="49" charset="0"/>
              </a:rPr>
              <a:t>-image {</a:t>
            </a:r>
          </a:p>
          <a:p>
            <a:r>
              <a:rPr lang="en-IN" sz="1400" b="0" dirty="0">
                <a:solidFill>
                  <a:schemeClr val="tx1"/>
                </a:solidFill>
                <a:effectLst/>
                <a:latin typeface="Consolas" panose="020B0609020204030204" pitchFamily="49" charset="0"/>
              </a:rPr>
              <a:t>  overflow: hidden;</a:t>
            </a:r>
          </a:p>
          <a:p>
            <a:r>
              <a:rPr lang="en-IN" sz="1400" b="0" dirty="0">
                <a:solidFill>
                  <a:schemeClr val="tx1"/>
                </a:solidFill>
                <a:effectLst/>
                <a:latin typeface="Consolas" panose="020B0609020204030204" pitchFamily="49" charset="0"/>
              </a:rPr>
              <a:t>  padding: 455px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(images/rectangle_1_copy_7.png)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  background-position: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top;</a:t>
            </a:r>
          </a:p>
          <a:p>
            <a:r>
              <a:rPr lang="en-IN" sz="1400" b="0" dirty="0">
                <a:solidFill>
                  <a:schemeClr val="tx1"/>
                </a:solidFill>
                <a:effectLst/>
                <a:latin typeface="Consolas" panose="020B0609020204030204" pitchFamily="49" charset="0"/>
              </a:rPr>
              <a:t>  background-size: cover;</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.container-8{</a:t>
            </a:r>
          </a:p>
          <a:p>
            <a:r>
              <a:rPr lang="en-IN" sz="1400" b="0" dirty="0">
                <a:solidFill>
                  <a:schemeClr val="tx1"/>
                </a:solidFill>
                <a:effectLst/>
                <a:latin typeface="Consolas" panose="020B0609020204030204" pitchFamily="49" charset="0"/>
              </a:rPr>
              <a:t>  height: 738px;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.rectangle-1-copy-8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200px;</a:t>
            </a:r>
          </a:p>
          <a:p>
            <a:r>
              <a:rPr lang="en-IN" sz="1400" b="0" dirty="0">
                <a:solidFill>
                  <a:schemeClr val="tx1"/>
                </a:solidFill>
                <a:effectLst/>
                <a:latin typeface="Consolas" panose="020B0609020204030204" pitchFamily="49" charset="0"/>
              </a:rPr>
              <a:t>  margin-left: -598px;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.rectangle-1-copy-9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212px;</a:t>
            </a:r>
          </a:p>
          <a:p>
            <a:r>
              <a:rPr lang="en-IN" sz="1400" b="0" dirty="0">
                <a:solidFill>
                  <a:schemeClr val="tx1"/>
                </a:solidFill>
                <a:effectLst/>
                <a:latin typeface="Consolas" panose="020B0609020204030204" pitchFamily="49" charset="0"/>
              </a:rPr>
              <a:t>  margin-left: 74px;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.shapes-2 {</a:t>
            </a:r>
          </a:p>
          <a:p>
            <a:r>
              <a:rPr lang="en-IN" sz="1400" b="0" dirty="0">
                <a:solidFill>
                  <a:schemeClr val="tx1"/>
                </a:solidFill>
                <a:effectLst/>
                <a:latin typeface="Consolas" panose="020B0609020204030204" pitchFamily="49" charset="0"/>
              </a:rPr>
              <a:t>  height: 649px;</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width: 637px;</a:t>
            </a:r>
          </a:p>
          <a:p>
            <a:r>
              <a:rPr lang="en-IN" sz="1400" b="0" dirty="0">
                <a:solidFill>
                  <a:schemeClr val="tx1"/>
                </a:solidFill>
                <a:effectLst/>
                <a:latin typeface="Consolas" panose="020B0609020204030204" pitchFamily="49" charset="0"/>
              </a:rPr>
              <a:t>  margin-left: -364px;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.rectangle-1-copy-6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82px;</a:t>
            </a:r>
          </a:p>
          <a:p>
            <a:r>
              <a:rPr lang="en-IN" sz="1400" b="0" dirty="0">
                <a:solidFill>
                  <a:schemeClr val="tx1"/>
                </a:solidFill>
                <a:effectLst/>
                <a:latin typeface="Consolas" panose="020B0609020204030204" pitchFamily="49" charset="0"/>
              </a:rPr>
              <a:t>  margin-left: -248.5px;</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8617744"/>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.rectangle-1-copy-13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-318.5px;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.portfolio-text {</a:t>
            </a:r>
          </a:p>
          <a:p>
            <a:r>
              <a:rPr lang="en-IN" sz="1400" b="0" dirty="0">
                <a:solidFill>
                  <a:schemeClr val="tx1"/>
                </a:solidFill>
                <a:effectLst/>
                <a:latin typeface="Consolas" panose="020B0609020204030204" pitchFamily="49" charset="0"/>
              </a:rPr>
              <a:t>  margin: -652px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 {</a:t>
            </a:r>
          </a:p>
          <a:p>
            <a:r>
              <a:rPr lang="en-IN" sz="1400" b="0" dirty="0">
                <a:solidFill>
                  <a:schemeClr val="tx1"/>
                </a:solidFill>
                <a:effectLst/>
                <a:latin typeface="Consolas" panose="020B0609020204030204" pitchFamily="49" charset="0"/>
              </a:rPr>
              <a:t>  margin: 0 438px;</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83px;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.group-6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50px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.heading-copy-3 {</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42px;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.text-10 {</a:t>
            </a:r>
          </a:p>
          <a:p>
            <a:r>
              <a:rPr lang="en-IN" sz="1400" b="0" dirty="0">
                <a:solidFill>
                  <a:schemeClr val="tx1"/>
                </a:solidFill>
                <a:effectLst/>
                <a:latin typeface="Consolas" panose="020B0609020204030204" pitchFamily="49" charset="0"/>
              </a:rPr>
              <a:t>  margin: 16px auto 0;</a:t>
            </a:r>
          </a:p>
          <a:p>
            <a:r>
              <a:rPr lang="en-IN" sz="1400" b="0" dirty="0">
                <a:solidFill>
                  <a:schemeClr val="tx1"/>
                </a:solidFill>
                <a:effectLst/>
                <a:latin typeface="Consolas" panose="020B0609020204030204" pitchFamily="49" charset="0"/>
              </a:rPr>
              <a:t>  width: 261px;</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#1b1b1b;</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872141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9910405"/>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.rounded-rectangle-1-copy-10-holder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44px auto 0;</a:t>
            </a:r>
          </a:p>
          <a:p>
            <a:r>
              <a:rPr lang="en-IN" sz="1400" b="0" dirty="0">
                <a:solidFill>
                  <a:schemeClr val="tx1"/>
                </a:solidFill>
                <a:effectLst/>
                <a:latin typeface="Consolas" panose="020B0609020204030204" pitchFamily="49" charset="0"/>
              </a:rPr>
              <a:t>  min-height: 35px;</a:t>
            </a:r>
          </a:p>
          <a:p>
            <a:r>
              <a:rPr lang="en-IN" sz="1400" b="0" dirty="0">
                <a:solidFill>
                  <a:schemeClr val="tx1"/>
                </a:solidFill>
                <a:effectLst/>
                <a:latin typeface="Consolas" panose="020B0609020204030204" pitchFamily="49" charset="0"/>
              </a:rPr>
              <a:t>  padding: 0 12px;</a:t>
            </a:r>
          </a:p>
          <a:p>
            <a:r>
              <a:rPr lang="en-IN" sz="1400" b="0" dirty="0">
                <a:solidFill>
                  <a:schemeClr val="tx1"/>
                </a:solidFill>
                <a:effectLst/>
                <a:latin typeface="Consolas" panose="020B0609020204030204" pitchFamily="49" charset="0"/>
              </a:rPr>
              <a:t>  border-radius: 18px;</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  font-size:15px;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line-height: 35px;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.group-7 {</a:t>
            </a:r>
          </a:p>
          <a:p>
            <a:r>
              <a:rPr lang="en-IN" sz="1400" b="0" dirty="0">
                <a:solidFill>
                  <a:schemeClr val="tx1"/>
                </a:solidFill>
                <a:effectLst/>
                <a:latin typeface="Consolas" panose="020B0609020204030204" pitchFamily="49" charset="0"/>
              </a:rPr>
              <a:t>  margin: 275px 281px 0 220px;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font-weight: 400;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width: 950px;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.background-2 {</a:t>
            </a:r>
          </a:p>
          <a:p>
            <a:r>
              <a:rPr lang="en-IN" sz="1400" b="0" dirty="0">
                <a:solidFill>
                  <a:schemeClr val="tx1"/>
                </a:solidFill>
                <a:effectLst/>
                <a:latin typeface="Consolas" panose="020B0609020204030204" pitchFamily="49" charset="0"/>
              </a:rPr>
              <a:t>  height: 651px;</a:t>
            </a:r>
          </a:p>
          <a:p>
            <a:r>
              <a:rPr lang="en-IN" sz="1400" b="0" dirty="0">
                <a:solidFill>
                  <a:schemeClr val="tx1"/>
                </a:solidFill>
                <a:effectLst/>
                <a:latin typeface="Consolas" panose="020B0609020204030204" pitchFamily="49" charset="0"/>
              </a:rPr>
              <a:t>  margin: -100px 0 0;</a:t>
            </a:r>
          </a:p>
          <a:p>
            <a:r>
              <a:rPr lang="en-IN" sz="1400" b="0" dirty="0">
                <a:solidFill>
                  <a:schemeClr val="tx1"/>
                </a:solidFill>
                <a:effectLst/>
                <a:latin typeface="Consolas" panose="020B0609020204030204" pitchFamily="49" charset="0"/>
              </a:rPr>
              <a:t>  padding: 93px 0 152px;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z-index: 86;</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(images/rectangle_3_copy_3.jpg)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  background-size: cover;</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.container-9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padding: 0 85px;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.heading-2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264075"/>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.container-10 {</a:t>
            </a:r>
          </a:p>
          <a:p>
            <a:r>
              <a:rPr lang="en-IN" sz="1400" b="0" dirty="0">
                <a:solidFill>
                  <a:schemeClr val="tx1"/>
                </a:solidFill>
                <a:effectLst/>
                <a:latin typeface="Consolas" panose="020B0609020204030204" pitchFamily="49" charset="0"/>
              </a:rPr>
              <a:t>  height: 164px;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299px;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.rectangle-1-copy-19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margin-left: -80px;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.heading-copy-9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65px;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66px;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-20px;</a:t>
            </a:r>
          </a:p>
          <a:p>
            <a:r>
              <a:rPr lang="en-IN" sz="1400" b="0" dirty="0">
                <a:solidFill>
                  <a:schemeClr val="tx1"/>
                </a:solidFill>
                <a:effectLst/>
                <a:latin typeface="Consolas" panose="020B0609020204030204" pitchFamily="49" charset="0"/>
              </a:rPr>
              <a:t>  margin-top: 50px;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.text-13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124px;</a:t>
            </a:r>
          </a:p>
          <a:p>
            <a:r>
              <a:rPr lang="en-IN" sz="1400" b="0" dirty="0">
                <a:solidFill>
                  <a:schemeClr val="tx1"/>
                </a:solidFill>
                <a:effectLst/>
                <a:latin typeface="Consolas" panose="020B0609020204030204" pitchFamily="49" charset="0"/>
              </a:rPr>
              <a:t>  font-size: 38px;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line-height: 38px;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-145px;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.heading-copy-6 {</a:t>
            </a:r>
          </a:p>
          <a:p>
            <a:r>
              <a:rPr lang="en-IN" sz="1400" b="0" dirty="0">
                <a:solidFill>
                  <a:schemeClr val="tx1"/>
                </a:solidFill>
                <a:effectLst/>
                <a:latin typeface="Consolas" panose="020B0609020204030204" pitchFamily="49" charset="0"/>
              </a:rPr>
              <a:t>  margin: 50px 0 0;</a:t>
            </a:r>
          </a:p>
          <a:p>
            <a:r>
              <a:rPr lang="en-IN" sz="1400" b="0" dirty="0">
                <a:solidFill>
                  <a:schemeClr val="tx1"/>
                </a:solidFill>
                <a:effectLst/>
                <a:latin typeface="Consolas" panose="020B0609020204030204" pitchFamily="49" charset="0"/>
              </a:rPr>
              <a:t>  font-size:22px;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19622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393700"/>
            <a:ext cx="3289839" cy="9910405"/>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.samerow-2 {</a:t>
            </a:r>
          </a:p>
          <a:p>
            <a:r>
              <a:rPr lang="en-IN" sz="1400" b="0" dirty="0">
                <a:solidFill>
                  <a:schemeClr val="tx1"/>
                </a:solidFill>
                <a:effectLst/>
                <a:latin typeface="Consolas" panose="020B0609020204030204" pitchFamily="49" charset="0"/>
              </a:rPr>
              <a:t>  margin: 69px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1203px;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.group-8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2px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332px;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.container-11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20px 0 0;</a:t>
            </a:r>
          </a:p>
          <a:p>
            <a:r>
              <a:rPr lang="en-IN" sz="1400" b="0" dirty="0">
                <a:solidFill>
                  <a:schemeClr val="tx1"/>
                </a:solidFill>
                <a:effectLst/>
                <a:latin typeface="Consolas" panose="020B0609020204030204" pitchFamily="49" charset="0"/>
              </a:rPr>
              <a:t>  padding: 11px 0 13px;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73px;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36.45px/36.63px;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.vector-smart-object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.text-14 {</a:t>
            </a:r>
          </a:p>
          <a:p>
            <a:r>
              <a:rPr lang="en-IN" sz="1400" b="0" dirty="0">
                <a:solidFill>
                  <a:schemeClr val="tx1"/>
                </a:solidFill>
                <a:effectLst/>
                <a:latin typeface="Consolas" panose="020B0609020204030204" pitchFamily="49" charset="0"/>
              </a:rPr>
              <a:t>  float: right;</a:t>
            </a:r>
          </a:p>
          <a:p>
            <a:r>
              <a:rPr lang="en-IN" sz="1400" b="0" dirty="0">
                <a:solidFill>
                  <a:schemeClr val="tx1"/>
                </a:solidFill>
                <a:effectLst/>
                <a:latin typeface="Consolas" panose="020B0609020204030204" pitchFamily="49" charset="0"/>
              </a:rPr>
              <a:t>  height: 128px;</a:t>
            </a:r>
          </a:p>
          <a:p>
            <a:r>
              <a:rPr lang="en-IN" sz="1400" b="0" dirty="0">
                <a:solidFill>
                  <a:schemeClr val="tx1"/>
                </a:solidFill>
                <a:effectLst/>
                <a:latin typeface="Consolas" panose="020B0609020204030204" pitchFamily="49" charset="0"/>
              </a:rPr>
              <a:t>  overflow: auto;</a:t>
            </a:r>
          </a:p>
          <a:p>
            <a:r>
              <a:rPr lang="en-IN" sz="1400" b="0" dirty="0">
                <a:solidFill>
                  <a:schemeClr val="tx1"/>
                </a:solidFill>
                <a:effectLst/>
                <a:latin typeface="Consolas" panose="020B0609020204030204" pitchFamily="49" charset="0"/>
              </a:rPr>
              <a:t>  width: 222px;</a:t>
            </a:r>
          </a:p>
          <a:p>
            <a:r>
              <a:rPr lang="en-IN" sz="1400" b="0" dirty="0">
                <a:solidFill>
                  <a:schemeClr val="tx1"/>
                </a:solidFill>
                <a:effectLst/>
                <a:latin typeface="Consolas" panose="020B0609020204030204" pitchFamily="49" charset="0"/>
              </a:rPr>
              <a:t>  font-weight: 300;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.rectangle-4-copy-3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49px;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.group-9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2px 0 0 37px;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318px;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.container-12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15px 23px 0 0;</a:t>
            </a:r>
          </a:p>
          <a:p>
            <a:r>
              <a:rPr lang="en-IN" sz="1400" b="0" dirty="0">
                <a:solidFill>
                  <a:schemeClr val="tx1"/>
                </a:solidFill>
                <a:effectLst/>
                <a:latin typeface="Consolas" panose="020B0609020204030204" pitchFamily="49" charset="0"/>
              </a:rPr>
              <a:t>  padding: 12px 0;</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910405"/>
          </a:xfrm>
        </p:spPr>
        <p:txBody>
          <a:bodyPr/>
          <a:lstStyle/>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73px;</a:t>
            </a:r>
          </a:p>
          <a:p>
            <a:r>
              <a:rPr lang="en-IN" sz="1400" b="0" dirty="0">
                <a:solidFill>
                  <a:schemeClr val="tx1"/>
                </a:solidFill>
                <a:effectLst/>
                <a:latin typeface="Consolas" panose="020B0609020204030204" pitchFamily="49" charset="0"/>
              </a:rPr>
              <a:t>  border: 3px solid #ffffff; </a:t>
            </a:r>
          </a:p>
          <a:p>
            <a:r>
              <a:rPr lang="en-IN" sz="1400" b="0" dirty="0">
                <a:solidFill>
                  <a:schemeClr val="tx1"/>
                </a:solidFill>
                <a:effectLst/>
                <a:latin typeface="Consolas" panose="020B0609020204030204" pitchFamily="49" charset="0"/>
              </a:rPr>
              <a:t>  border-radius: 37px;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.vector-smart-object-2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.text-15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height: 128px;</a:t>
            </a:r>
          </a:p>
          <a:p>
            <a:r>
              <a:rPr lang="en-IN" sz="1400" b="0" dirty="0">
                <a:solidFill>
                  <a:schemeClr val="tx1"/>
                </a:solidFill>
                <a:effectLst/>
                <a:latin typeface="Consolas" panose="020B0609020204030204" pitchFamily="49" charset="0"/>
              </a:rPr>
              <a:t>  overflow: auto;</a:t>
            </a:r>
          </a:p>
          <a:p>
            <a:r>
              <a:rPr lang="en-IN" sz="1400" b="0" dirty="0">
                <a:solidFill>
                  <a:schemeClr val="tx1"/>
                </a:solidFill>
                <a:effectLst/>
                <a:latin typeface="Consolas" panose="020B0609020204030204" pitchFamily="49" charset="0"/>
              </a:rPr>
              <a:t>  width: 222px;</a:t>
            </a:r>
          </a:p>
          <a:p>
            <a:r>
              <a:rPr lang="en-IN" sz="1400" b="0" dirty="0">
                <a:solidFill>
                  <a:schemeClr val="tx1"/>
                </a:solidFill>
                <a:effectLst/>
                <a:latin typeface="Consolas" panose="020B0609020204030204" pitchFamily="49" charset="0"/>
              </a:rPr>
              <a:t>  font-weight: 300;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.rectangle-4-copy-4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62px;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.group-10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2px 0 0 40px;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325px;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.container-13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8px 30px 0 0;</a:t>
            </a:r>
          </a:p>
          <a:p>
            <a:r>
              <a:rPr lang="en-IN" sz="1400" b="0" dirty="0">
                <a:solidFill>
                  <a:schemeClr val="tx1"/>
                </a:solidFill>
                <a:effectLst/>
                <a:latin typeface="Consolas" panose="020B0609020204030204" pitchFamily="49" charset="0"/>
              </a:rPr>
              <a:t>  padding: 15px 0 16px;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73px;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37px;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.vector-smart-object-3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.text-16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height: 128px;</a:t>
            </a:r>
          </a:p>
          <a:p>
            <a:r>
              <a:rPr lang="en-IN" sz="1400" b="0" dirty="0">
                <a:solidFill>
                  <a:schemeClr val="tx1"/>
                </a:solidFill>
                <a:effectLst/>
                <a:latin typeface="Consolas" panose="020B0609020204030204" pitchFamily="49" charset="0"/>
              </a:rPr>
              <a:t>  overflow: auto;</a:t>
            </a:r>
          </a:p>
          <a:p>
            <a:r>
              <a:rPr lang="en-IN" sz="1400" b="0" dirty="0">
                <a:solidFill>
                  <a:schemeClr val="tx1"/>
                </a:solidFill>
                <a:effectLst/>
                <a:latin typeface="Consolas" panose="020B0609020204030204" pitchFamily="49" charset="0"/>
              </a:rPr>
              <a:t>  width: 222px;</a:t>
            </a:r>
          </a:p>
          <a:p>
            <a:r>
              <a:rPr lang="en-IN" sz="1400" b="0" dirty="0">
                <a:solidFill>
                  <a:schemeClr val="tx1"/>
                </a:solidFill>
                <a:effectLst/>
                <a:latin typeface="Consolas" panose="020B0609020204030204" pitchFamily="49" charset="0"/>
              </a:rPr>
              <a:t>  font-weight: 300;</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01484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194822"/>
            <a:ext cx="3289839" cy="1034129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.background-3 {</a:t>
            </a:r>
          </a:p>
          <a:p>
            <a:r>
              <a:rPr lang="en-IN" sz="1400" b="0" dirty="0">
                <a:solidFill>
                  <a:schemeClr val="tx1"/>
                </a:solidFill>
                <a:effectLst/>
                <a:latin typeface="Consolas" panose="020B0609020204030204" pitchFamily="49" charset="0"/>
              </a:rPr>
              <a:t>  height: 630px;</a:t>
            </a:r>
          </a:p>
          <a:p>
            <a:r>
              <a:rPr lang="en-IN" sz="1400" b="0" dirty="0">
                <a:solidFill>
                  <a:schemeClr val="tx1"/>
                </a:solidFill>
                <a:effectLst/>
                <a:latin typeface="Consolas" panose="020B0609020204030204" pitchFamily="49" charset="0"/>
              </a:rPr>
              <a:t>  margin: -6px 0 0;</a:t>
            </a:r>
          </a:p>
          <a:p>
            <a:r>
              <a:rPr lang="en-IN" sz="1400" b="0" dirty="0">
                <a:solidFill>
                  <a:schemeClr val="tx1"/>
                </a:solidFill>
                <a:effectLst/>
                <a:latin typeface="Consolas" panose="020B0609020204030204" pitchFamily="49" charset="0"/>
              </a:rPr>
              <a:t>  overflow: hidden;</a:t>
            </a:r>
          </a:p>
          <a:p>
            <a:r>
              <a:rPr lang="en-IN" sz="1400" b="0" dirty="0">
                <a:solidFill>
                  <a:schemeClr val="tx1"/>
                </a:solidFill>
                <a:effectLst/>
                <a:latin typeface="Consolas" panose="020B0609020204030204" pitchFamily="49" charset="0"/>
              </a:rPr>
              <a:t>  padding: 111px 0 112px;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z-index: 63;</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(images/rectangle_3_copy_4.jpg)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  background-size: cover;</a:t>
            </a:r>
          </a:p>
          <a:p>
            <a:endParaRPr lang="en-IN" sz="1400" dirty="0">
              <a:solidFill>
                <a:schemeClr val="tx1"/>
              </a:solidFill>
              <a:latin typeface="Consolas" panose="020B0609020204030204" pitchFamily="49" charset="0"/>
            </a:endParaRPr>
          </a:p>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.container-14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.heading-3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.container-15 {</a:t>
            </a:r>
          </a:p>
          <a:p>
            <a:r>
              <a:rPr lang="en-IN" sz="1400" b="0" dirty="0">
                <a:solidFill>
                  <a:schemeClr val="tx1"/>
                </a:solidFill>
                <a:effectLst/>
                <a:latin typeface="Consolas" panose="020B0609020204030204" pitchFamily="49" charset="0"/>
              </a:rPr>
              <a:t>  height: 165px;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289px;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.rectangle-1-copy-14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-81.5px;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.heading-copy-8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-20px;</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65px;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67px;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-31.5px;</a:t>
            </a:r>
          </a:p>
          <a:p>
            <a:endParaRPr lang="en-IN" sz="1400" b="0" dirty="0">
              <a:solidFill>
                <a:schemeClr val="tx1"/>
              </a:solidFill>
              <a:effectLst/>
              <a:latin typeface="Consolas" panose="020B0609020204030204" pitchFamily="49" charset="0"/>
            </a:endParaRP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8833187"/>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.testimonials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127px;</a:t>
            </a:r>
          </a:p>
          <a:p>
            <a:r>
              <a:rPr lang="en-IN" sz="1400" b="0" dirty="0">
                <a:solidFill>
                  <a:schemeClr val="tx1"/>
                </a:solidFill>
                <a:effectLst/>
                <a:latin typeface="Consolas" panose="020B0609020204030204" pitchFamily="49" charset="0"/>
              </a:rPr>
              <a:t>  font-size: 38px;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line-height: 38px;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-144.5px;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.heading-copy-7 {</a:t>
            </a:r>
          </a:p>
          <a:p>
            <a:r>
              <a:rPr lang="en-IN" sz="1400" b="0" dirty="0">
                <a:solidFill>
                  <a:schemeClr val="tx1"/>
                </a:solidFill>
                <a:effectLst/>
                <a:latin typeface="Consolas" panose="020B0609020204030204" pitchFamily="49" charset="0"/>
              </a:rPr>
              <a:t>  margin: 50px 0 0;</a:t>
            </a:r>
          </a:p>
          <a:p>
            <a:r>
              <a:rPr lang="en-IN" sz="1400" b="0" dirty="0">
                <a:solidFill>
                  <a:schemeClr val="tx1"/>
                </a:solidFill>
                <a:effectLst/>
                <a:latin typeface="Consolas" panose="020B0609020204030204" pitchFamily="49" charset="0"/>
              </a:rPr>
              <a:t>  font-size: 24px;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 {</a:t>
            </a:r>
          </a:p>
          <a:p>
            <a:r>
              <a:rPr lang="en-IN" sz="1400" b="0" dirty="0">
                <a:solidFill>
                  <a:schemeClr val="tx1"/>
                </a:solidFill>
                <a:effectLst/>
                <a:latin typeface="Consolas" panose="020B0609020204030204" pitchFamily="49" charset="0"/>
              </a:rPr>
              <a:t>  margin: 55px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821px;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 &gt; *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71.3px 0 0;</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 &gt; *:last-child {</a:t>
            </a:r>
          </a:p>
          <a:p>
            <a:r>
              <a:rPr lang="en-IN" sz="1400" b="0" dirty="0">
                <a:solidFill>
                  <a:schemeClr val="tx1"/>
                </a:solidFill>
                <a:effectLst/>
                <a:latin typeface="Consolas" panose="020B0609020204030204" pitchFamily="49" charset="0"/>
              </a:rPr>
              <a:t>  margin-right: 0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.group-11 {</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324px;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.text-17 {</a:t>
            </a:r>
          </a:p>
          <a:p>
            <a:r>
              <a:rPr lang="en-IN" sz="1400" b="0" dirty="0">
                <a:solidFill>
                  <a:schemeClr val="tx1"/>
                </a:solidFill>
                <a:effectLst/>
                <a:latin typeface="Consolas" panose="020B0609020204030204" pitchFamily="49" charset="0"/>
              </a:rPr>
              <a:t>  font-size: 14px;</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  text-align: right;</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3185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194822"/>
            <a:ext cx="3289839" cy="1034129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.rounded-read-more3 {</a:t>
            </a:r>
          </a:p>
          <a:p>
            <a:r>
              <a:rPr lang="en-IN" sz="1400" b="0" dirty="0">
                <a:solidFill>
                  <a:schemeClr val="tx1"/>
                </a:solidFill>
                <a:effectLst/>
                <a:latin typeface="Consolas" panose="020B0609020204030204" pitchFamily="49" charset="0"/>
              </a:rPr>
              <a:t>  left: 99.5px;</a:t>
            </a:r>
          </a:p>
          <a:p>
            <a:r>
              <a:rPr lang="en-IN" sz="1400" b="0" dirty="0">
                <a:solidFill>
                  <a:schemeClr val="tx1"/>
                </a:solidFill>
                <a:effectLst/>
                <a:latin typeface="Consolas" panose="020B0609020204030204" pitchFamily="49" charset="0"/>
              </a:rPr>
              <a:t>  margin: 31px auto 0;</a:t>
            </a:r>
          </a:p>
          <a:p>
            <a:r>
              <a:rPr lang="en-IN" sz="1400" b="0" dirty="0">
                <a:solidFill>
                  <a:schemeClr val="tx1"/>
                </a:solidFill>
                <a:effectLst/>
                <a:latin typeface="Consolas" panose="020B0609020204030204" pitchFamily="49" charset="0"/>
              </a:rPr>
              <a:t>  min-height: 35px;</a:t>
            </a:r>
          </a:p>
          <a:p>
            <a:r>
              <a:rPr lang="en-IN" sz="1400" b="0" dirty="0">
                <a:solidFill>
                  <a:schemeClr val="tx1"/>
                </a:solidFill>
                <a:effectLst/>
                <a:latin typeface="Consolas" panose="020B0609020204030204" pitchFamily="49" charset="0"/>
              </a:rPr>
              <a:t>  padding: 0 12px;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125px;</a:t>
            </a:r>
          </a:p>
          <a:p>
            <a:r>
              <a:rPr lang="en-IN" sz="1400" b="0" dirty="0">
                <a:solidFill>
                  <a:schemeClr val="tx1"/>
                </a:solidFill>
                <a:effectLst/>
                <a:latin typeface="Consolas" panose="020B0609020204030204" pitchFamily="49" charset="0"/>
              </a:rPr>
              <a:t>  border-radius: 18px;</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0.01px;</a:t>
            </a:r>
          </a:p>
          <a:p>
            <a:r>
              <a:rPr lang="en-IN" sz="1400" b="0" dirty="0">
                <a:solidFill>
                  <a:schemeClr val="tx1"/>
                </a:solidFill>
                <a:effectLst/>
                <a:latin typeface="Consolas" panose="020B0609020204030204" pitchFamily="49" charset="0"/>
              </a:rPr>
              <a:t>  line-height: 35px;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.group-12 {</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334px;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.text-19 {</a:t>
            </a:r>
          </a:p>
          <a:p>
            <a:r>
              <a:rPr lang="en-IN" sz="1400" b="0" dirty="0">
                <a:solidFill>
                  <a:schemeClr val="tx1"/>
                </a:solidFill>
                <a:effectLst/>
                <a:latin typeface="Consolas" panose="020B0609020204030204" pitchFamily="49" charset="0"/>
              </a:rPr>
              <a:t>  width: 334px;</a:t>
            </a:r>
          </a:p>
          <a:p>
            <a:r>
              <a:rPr lang="en-IN" sz="1400" b="0" dirty="0">
                <a:solidFill>
                  <a:schemeClr val="tx1"/>
                </a:solidFill>
                <a:effectLst/>
                <a:latin typeface="Consolas" panose="020B0609020204030204" pitchFamily="49" charset="0"/>
              </a:rPr>
              <a:t>  font-size:14px;</a:t>
            </a:r>
          </a:p>
          <a:p>
            <a:r>
              <a:rPr lang="en-IN" sz="1400" b="0" dirty="0">
                <a:solidFill>
                  <a:schemeClr val="tx1"/>
                </a:solidFill>
                <a:effectLst/>
                <a:latin typeface="Consolas" panose="020B0609020204030204" pitchFamily="49" charset="0"/>
              </a:rPr>
              <a:t>  line-height: 20px;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.rounded-read-more4 {</a:t>
            </a:r>
          </a:p>
          <a:p>
            <a:r>
              <a:rPr lang="en-IN" sz="1400" b="0" dirty="0">
                <a:solidFill>
                  <a:schemeClr val="tx1"/>
                </a:solidFill>
                <a:effectLst/>
                <a:latin typeface="Consolas" panose="020B0609020204030204" pitchFamily="49" charset="0"/>
              </a:rPr>
              <a:t>  margin: 31px 0 0;</a:t>
            </a:r>
          </a:p>
          <a:p>
            <a:r>
              <a:rPr lang="en-IN" sz="1400" b="0" dirty="0">
                <a:solidFill>
                  <a:schemeClr val="tx1"/>
                </a:solidFill>
                <a:effectLst/>
                <a:latin typeface="Consolas" panose="020B0609020204030204" pitchFamily="49" charset="0"/>
              </a:rPr>
              <a:t>  min-height: 35px;</a:t>
            </a:r>
          </a:p>
          <a:p>
            <a:r>
              <a:rPr lang="en-IN" sz="1400" b="0" dirty="0">
                <a:solidFill>
                  <a:schemeClr val="tx1"/>
                </a:solidFill>
                <a:effectLst/>
                <a:latin typeface="Consolas" panose="020B0609020204030204" pitchFamily="49" charset="0"/>
              </a:rPr>
              <a:t>  padding: 0 12px;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125px;</a:t>
            </a:r>
          </a:p>
          <a:p>
            <a:r>
              <a:rPr lang="en-IN" sz="1400" b="0" dirty="0">
                <a:solidFill>
                  <a:schemeClr val="tx1"/>
                </a:solidFill>
                <a:effectLst/>
                <a:latin typeface="Consolas" panose="020B0609020204030204" pitchFamily="49" charset="0"/>
              </a:rPr>
              <a:t>  border-radius: 18px;</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  font-size: 15px;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0.01px;</a:t>
            </a:r>
          </a:p>
          <a:p>
            <a:r>
              <a:rPr lang="en-IN" sz="1400" b="0" dirty="0">
                <a:solidFill>
                  <a:schemeClr val="tx1"/>
                </a:solidFill>
                <a:effectLst/>
                <a:latin typeface="Consolas" panose="020B0609020204030204" pitchFamily="49" charset="0"/>
              </a:rPr>
              <a:t>  line-height: 35px;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}.col {</a:t>
            </a:r>
          </a:p>
          <a:p>
            <a:r>
              <a:rPr lang="en-IN" sz="1400" b="0" dirty="0">
                <a:solidFill>
                  <a:schemeClr val="tx1"/>
                </a:solidFill>
                <a:effectLst/>
                <a:latin typeface="Consolas" panose="020B0609020204030204" pitchFamily="49" charset="0"/>
              </a:rPr>
              <a:t>  margin: -53px 0 0;</a:t>
            </a:r>
          </a:p>
          <a:p>
            <a:r>
              <a:rPr lang="en-IN" sz="1400" b="0" dirty="0">
                <a:solidFill>
                  <a:schemeClr val="tx1"/>
                </a:solidFill>
                <a:effectLst/>
                <a:latin typeface="Consolas" panose="020B0609020204030204" pitchFamily="49" charset="0"/>
              </a:rPr>
              <a:t>  min-height: 722px;</a:t>
            </a:r>
          </a:p>
          <a:p>
            <a:r>
              <a:rPr lang="en-IN" sz="1400" b="0" dirty="0">
                <a:solidFill>
                  <a:schemeClr val="tx1"/>
                </a:solidFill>
                <a:effectLst/>
                <a:latin typeface="Consolas" panose="020B0609020204030204" pitchFamily="49" charset="0"/>
              </a:rPr>
              <a:t>  padding: 55px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z-index: 9;</a:t>
            </a:r>
          </a:p>
          <a:p>
            <a:r>
              <a:rPr lang="en-IN" sz="1400" b="0" dirty="0">
                <a:solidFill>
                  <a:schemeClr val="tx1"/>
                </a:solidFill>
                <a:effectLst/>
                <a:latin typeface="Consolas" panose="020B0609020204030204" pitchFamily="49" charset="0"/>
              </a:rPr>
              <a:t>  background: #232323;</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698500"/>
            <a:ext cx="3289839" cy="9264075"/>
          </a:xfrm>
        </p:spPr>
        <p:txBody>
          <a:bodyPr/>
          <a:lstStyle/>
          <a:p>
            <a:r>
              <a:rPr lang="en-IN" sz="1400" b="0" dirty="0">
                <a:solidFill>
                  <a:schemeClr val="tx1"/>
                </a:solidFill>
                <a:effectLst/>
                <a:latin typeface="Consolas" panose="020B0609020204030204" pitchFamily="49" charset="0"/>
              </a:rPr>
              <a:t>.rectangle-3-copy-6-holder {</a:t>
            </a:r>
          </a:p>
          <a:p>
            <a:r>
              <a:rPr lang="en-IN" sz="1400" b="0" dirty="0">
                <a:solidFill>
                  <a:schemeClr val="tx1"/>
                </a:solidFill>
                <a:effectLst/>
                <a:latin typeface="Consolas" panose="020B0609020204030204" pitchFamily="49" charset="0"/>
              </a:rPr>
              <a:t>  overflow: hidden;</a:t>
            </a:r>
          </a:p>
          <a:p>
            <a:r>
              <a:rPr lang="en-IN" sz="1400" b="0" dirty="0">
                <a:solidFill>
                  <a:schemeClr val="tx1"/>
                </a:solidFill>
                <a:effectLst/>
                <a:latin typeface="Consolas" panose="020B0609020204030204" pitchFamily="49" charset="0"/>
              </a:rPr>
              <a:t>  padding: 46px 0 47px;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z-index: 11;</a:t>
            </a:r>
          </a:p>
          <a:p>
            <a:r>
              <a:rPr lang="en-IN" sz="1400" b="0" dirty="0">
                <a:solidFill>
                  <a:schemeClr val="tx1"/>
                </a:solidFill>
                <a:effectLst/>
                <a:latin typeface="Consolas" panose="020B0609020204030204" pitchFamily="49" charset="0"/>
              </a:rPr>
              <a:t>  background: #019edb;</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.social-media-icons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padding: 0 393px 0 394px;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.wrapper-1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padding: 15px 0 14px;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 </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.text-21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.wrapper-2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30px;</a:t>
            </a:r>
          </a:p>
          <a:p>
            <a:r>
              <a:rPr lang="en-IN" sz="1400" b="0" dirty="0">
                <a:solidFill>
                  <a:schemeClr val="tx1"/>
                </a:solidFill>
                <a:effectLst/>
                <a:latin typeface="Consolas" panose="020B0609020204030204" pitchFamily="49" charset="0"/>
              </a:rPr>
              <a:t>  padding: 16px 0 15px;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.wrapper-3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37px;</a:t>
            </a:r>
          </a:p>
          <a:p>
            <a:r>
              <a:rPr lang="en-IN" sz="1400" b="0" dirty="0">
                <a:solidFill>
                  <a:schemeClr val="tx1"/>
                </a:solidFill>
                <a:effectLst/>
                <a:latin typeface="Consolas" panose="020B0609020204030204" pitchFamily="49" charset="0"/>
              </a:rPr>
              <a:t>  padding: 21px 0 16px;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74457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194822"/>
            <a:ext cx="3289839" cy="10772180"/>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.wrapper-4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30px;</a:t>
            </a:r>
          </a:p>
          <a:p>
            <a:r>
              <a:rPr lang="en-IN" sz="1400" b="0" dirty="0">
                <a:solidFill>
                  <a:schemeClr val="tx1"/>
                </a:solidFill>
                <a:effectLst/>
                <a:latin typeface="Consolas" panose="020B0609020204030204" pitchFamily="49" charset="0"/>
              </a:rPr>
              <a:t>  padding: 14px 0 13px;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.wrapper-5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29px;</a:t>
            </a:r>
          </a:p>
          <a:p>
            <a:r>
              <a:rPr lang="en-IN" sz="1400" b="0" dirty="0">
                <a:solidFill>
                  <a:schemeClr val="tx1"/>
                </a:solidFill>
                <a:effectLst/>
                <a:latin typeface="Consolas" panose="020B0609020204030204" pitchFamily="49" charset="0"/>
              </a:rPr>
              <a:t>  padding: 15px 0 16px;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.ellipse-1-copy-3-holder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30px;</a:t>
            </a:r>
          </a:p>
          <a:p>
            <a:r>
              <a:rPr lang="en-IN" sz="1400" b="0" dirty="0">
                <a:solidFill>
                  <a:schemeClr val="tx1"/>
                </a:solidFill>
                <a:effectLst/>
                <a:latin typeface="Consolas" panose="020B0609020204030204" pitchFamily="49" charset="0"/>
              </a:rPr>
              <a:t>  padding: 18px 0 17px;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.ellipse-1-copy-3-holder-2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30px;</a:t>
            </a:r>
          </a:p>
          <a:p>
            <a:r>
              <a:rPr lang="en-IN" sz="1400" b="0" dirty="0">
                <a:solidFill>
                  <a:schemeClr val="tx1"/>
                </a:solidFill>
                <a:effectLst/>
                <a:latin typeface="Consolas" panose="020B0609020204030204" pitchFamily="49" charset="0"/>
              </a:rPr>
              <a:t>  padding: 15px 0 14px;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61px;</a:t>
            </a:r>
          </a:p>
          <a:p>
            <a:r>
              <a:rPr lang="en-IN" sz="1400" b="0" dirty="0">
                <a:solidFill>
                  <a:schemeClr val="tx1"/>
                </a:solidFill>
                <a:effectLst/>
                <a:latin typeface="Consolas" panose="020B0609020204030204" pitchFamily="49" charset="0"/>
              </a:rPr>
              <a:t>  border: 3px solid #ffffff;</a:t>
            </a:r>
          </a:p>
          <a:p>
            <a:r>
              <a:rPr lang="en-IN" sz="1400" b="0" dirty="0">
                <a:solidFill>
                  <a:schemeClr val="tx1"/>
                </a:solidFill>
                <a:effectLst/>
                <a:latin typeface="Consolas" panose="020B0609020204030204" pitchFamily="49" charset="0"/>
              </a:rPr>
              <a:t>  border-radius: 30px;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.container-16 {</a:t>
            </a:r>
          </a:p>
          <a:p>
            <a:r>
              <a:rPr lang="en-IN" sz="1400" b="0" dirty="0">
                <a:solidFill>
                  <a:schemeClr val="tx1"/>
                </a:solidFill>
                <a:effectLst/>
                <a:latin typeface="Consolas" panose="020B0609020204030204" pitchFamily="49" charset="0"/>
              </a:rPr>
              <a:t>  margin: -3px 0 0;</a:t>
            </a:r>
          </a:p>
          <a:p>
            <a:r>
              <a:rPr lang="en-IN" sz="1400" b="0" dirty="0">
                <a:solidFill>
                  <a:schemeClr val="tx1"/>
                </a:solidFill>
                <a:effectLst/>
                <a:latin typeface="Consolas" panose="020B0609020204030204" pitchFamily="49" charset="0"/>
              </a:rPr>
              <a:t>  padding: 33px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  z-index: 10;</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(images/layer_10.png) no-repeat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0;</a:t>
            </a:r>
          </a:p>
          <a:p>
            <a:r>
              <a:rPr lang="en-IN" sz="1400" b="0" dirty="0">
                <a:solidFill>
                  <a:schemeClr val="tx1"/>
                </a:solidFill>
                <a:effectLst/>
                <a:latin typeface="Consolas" panose="020B0609020204030204" pitchFamily="49" charset="0"/>
              </a:rPr>
              <a:t>  background-position: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top;background-size</a:t>
            </a:r>
            <a:r>
              <a:rPr lang="en-IN" sz="1400" b="0" dirty="0">
                <a:solidFill>
                  <a:schemeClr val="tx1"/>
                </a:solidFill>
                <a:effectLst/>
                <a:latin typeface="Consolas" panose="020B0609020204030204" pitchFamily="49" charset="0"/>
              </a:rPr>
              <a:t>: cover;</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886199" y="541695"/>
            <a:ext cx="3289839" cy="9910405"/>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.contact-info {</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padding: 0 134px;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.heading-4 {</a:t>
            </a:r>
          </a:p>
          <a:p>
            <a:r>
              <a:rPr lang="en-IN" sz="1400" b="0" dirty="0">
                <a:solidFill>
                  <a:schemeClr val="tx1"/>
                </a:solidFill>
                <a:effectLst/>
                <a:latin typeface="Consolas" panose="020B0609020204030204" pitchFamily="49" charset="0"/>
              </a:rPr>
              <a:t>  height: 164px;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276px;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.rectangle-1-copy-20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0;</a:t>
            </a:r>
          </a:p>
          <a:p>
            <a:r>
              <a:rPr lang="en-IN" sz="1400" b="0" dirty="0">
                <a:solidFill>
                  <a:schemeClr val="tx1"/>
                </a:solidFill>
                <a:effectLst/>
                <a:latin typeface="Consolas" panose="020B0609020204030204" pitchFamily="49" charset="0"/>
              </a:rPr>
              <a:t>  margin-left: -87px;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.heading-copy-10 {</a:t>
            </a:r>
          </a:p>
          <a:p>
            <a:r>
              <a:rPr lang="en-IN" sz="1400" b="0" dirty="0">
                <a:solidFill>
                  <a:schemeClr val="tx1"/>
                </a:solidFill>
                <a:effectLst/>
                <a:latin typeface="Consolas" panose="020B0609020204030204" pitchFamily="49" charset="0"/>
              </a:rPr>
              <a:t>  left: 53%;</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top:-20px;</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font-size:64px;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67px;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-35px;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.text-28 {</a:t>
            </a:r>
          </a:p>
          <a:p>
            <a:r>
              <a:rPr lang="en-IN" sz="1400" b="0" dirty="0">
                <a:solidFill>
                  <a:schemeClr val="tx1"/>
                </a:solidFill>
                <a:effectLst/>
                <a:latin typeface="Consolas" panose="020B0609020204030204" pitchFamily="49" charset="0"/>
              </a:rPr>
              <a:t>  left: 50%;</a:t>
            </a:r>
          </a:p>
          <a:p>
            <a:r>
              <a:rPr lang="en-IN" sz="1400" b="0" dirty="0">
                <a:solidFill>
                  <a:schemeClr val="tx1"/>
                </a:solidFill>
                <a:effectLst/>
                <a:latin typeface="Consolas" panose="020B0609020204030204" pitchFamily="49" charset="0"/>
              </a:rPr>
              <a:t>  position: absolute;</a:t>
            </a:r>
          </a:p>
          <a:p>
            <a:r>
              <a:rPr lang="en-IN" sz="1400" b="0" dirty="0">
                <a:solidFill>
                  <a:schemeClr val="tx1"/>
                </a:solidFill>
                <a:effectLst/>
                <a:latin typeface="Consolas" panose="020B0609020204030204" pitchFamily="49" charset="0"/>
              </a:rPr>
              <a:t>  top: 118px;</a:t>
            </a:r>
          </a:p>
          <a:p>
            <a:r>
              <a:rPr lang="en-IN" sz="1400" b="0" dirty="0">
                <a:solidFill>
                  <a:schemeClr val="tx1"/>
                </a:solidFill>
                <a:effectLst/>
                <a:latin typeface="Consolas" panose="020B0609020204030204" pitchFamily="49" charset="0"/>
              </a:rPr>
              <a:t>  font-size: 38px;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line-height: 38px;</a:t>
            </a:r>
          </a:p>
          <a:p>
            <a:r>
              <a:rPr lang="en-IN" sz="1400" b="0" dirty="0">
                <a:solidFill>
                  <a:schemeClr val="tx1"/>
                </a:solidFill>
                <a:effectLst/>
                <a:latin typeface="Consolas" panose="020B0609020204030204" pitchFamily="49" charset="0"/>
              </a:rPr>
              <a:t>  text-align: right;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  margin-left: -138px;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.row-4 {</a:t>
            </a:r>
          </a:p>
          <a:p>
            <a:r>
              <a:rPr lang="en-IN" sz="1400" b="0" dirty="0">
                <a:solidFill>
                  <a:schemeClr val="tx1"/>
                </a:solidFill>
                <a:effectLst/>
                <a:latin typeface="Consolas" panose="020B0609020204030204" pitchFamily="49" charset="0"/>
              </a:rPr>
              <a:t>  margin: 20px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329641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194822"/>
            <a:ext cx="3289839" cy="969496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.email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335px;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.rectangle-1-copy-16-holder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17px 0 0;</a:t>
            </a:r>
          </a:p>
          <a:p>
            <a:r>
              <a:rPr lang="en-IN" sz="1400" b="0" dirty="0">
                <a:solidFill>
                  <a:schemeClr val="tx1"/>
                </a:solidFill>
                <a:effectLst/>
                <a:latin typeface="Consolas" panose="020B0609020204030204" pitchFamily="49" charset="0"/>
              </a:rPr>
              <a:t>  padding: 49px 24px 65px;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145px;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(images/rectangle_1_copy_18.png) no-repeat;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.icon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left: 28.5px;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.col-6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39px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173px;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.email-2 {</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.text-29 {</a:t>
            </a:r>
          </a:p>
          <a:p>
            <a:r>
              <a:rPr lang="en-IN" sz="1400" b="0" dirty="0">
                <a:solidFill>
                  <a:schemeClr val="tx1"/>
                </a:solidFill>
                <a:effectLst/>
                <a:latin typeface="Consolas" panose="020B0609020204030204" pitchFamily="49" charset="0"/>
              </a:rPr>
              <a:t>  margin: 10px 0 0;</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.call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53px;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275px;</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930178" y="469900"/>
            <a:ext cx="3289839" cy="1034129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.rectangle-1-copy-17-holder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7px 0 0;</a:t>
            </a:r>
          </a:p>
          <a:p>
            <a:r>
              <a:rPr lang="en-IN" sz="1400" b="0" dirty="0">
                <a:solidFill>
                  <a:schemeClr val="tx1"/>
                </a:solidFill>
                <a:effectLst/>
                <a:latin typeface="Consolas" panose="020B0609020204030204" pitchFamily="49" charset="0"/>
              </a:rPr>
              <a:t>  padding: 45px 0 58px;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145px;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(images/rectangle_1_copy_18.png) no-repeat;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.icon-2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left: 19.5px;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.col-5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40px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123px;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.text-30 {</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}.text-31 {</a:t>
            </a:r>
          </a:p>
          <a:p>
            <a:r>
              <a:rPr lang="en-IN" sz="1400" b="0" dirty="0">
                <a:solidFill>
                  <a:schemeClr val="tx1"/>
                </a:solidFill>
                <a:effectLst/>
                <a:latin typeface="Consolas" panose="020B0609020204030204" pitchFamily="49" charset="0"/>
              </a:rPr>
              <a:t>  margin: 10px 0 0 1px;</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}.address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83px;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372px;</a:t>
            </a:r>
          </a:p>
          <a:p>
            <a:r>
              <a:rPr lang="en-IN" sz="1400" b="0" dirty="0">
                <a:solidFill>
                  <a:schemeClr val="tx1"/>
                </a:solidFill>
                <a:effectLst/>
                <a:latin typeface="Consolas" panose="020B0609020204030204" pitchFamily="49" charset="0"/>
              </a:rPr>
              <a:t>}.rectangle-1-copy-18-holder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8px 0 0;</a:t>
            </a:r>
          </a:p>
          <a:p>
            <a:r>
              <a:rPr lang="en-IN" sz="1400" b="0" dirty="0">
                <a:solidFill>
                  <a:schemeClr val="tx1"/>
                </a:solidFill>
                <a:effectLst/>
                <a:latin typeface="Consolas" panose="020B0609020204030204" pitchFamily="49" charset="0"/>
              </a:rPr>
              <a:t>  padding: 40px 28px 60px;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145px;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(images/rectangle_1_copy_18.png) no-repeat;</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03888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449786" y="194822"/>
            <a:ext cx="3289839" cy="969496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.icon-3 {</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left: 23px;</a:t>
            </a:r>
          </a:p>
          <a:p>
            <a:r>
              <a:rPr lang="en-IN" sz="1400" b="0" dirty="0">
                <a:solidFill>
                  <a:schemeClr val="tx1"/>
                </a:solidFill>
                <a:effectLst/>
                <a:latin typeface="Consolas" panose="020B0609020204030204" pitchFamily="49" charset="0"/>
              </a:rPr>
              <a:t>  margin: 0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.col-4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40px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219px;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.address-2 {</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.text-32 {</a:t>
            </a:r>
          </a:p>
          <a:p>
            <a:r>
              <a:rPr lang="en-IN" sz="1400" b="0" dirty="0">
                <a:solidFill>
                  <a:schemeClr val="tx1"/>
                </a:solidFill>
                <a:effectLst/>
                <a:latin typeface="Consolas" panose="020B0609020204030204" pitchFamily="49" charset="0"/>
              </a:rPr>
              <a:t>  margin: 11px 0 0 3px;</a:t>
            </a:r>
          </a:p>
          <a:p>
            <a:r>
              <a:rPr lang="en-IN" sz="1400" b="0" dirty="0">
                <a:solidFill>
                  <a:schemeClr val="tx1"/>
                </a:solidFill>
                <a:effectLst/>
                <a:latin typeface="Consolas" panose="020B0609020204030204" pitchFamily="49" charset="0"/>
              </a:rPr>
              <a:t>  width: 216px;</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.copyright-line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39px auto 0;</a:t>
            </a:r>
          </a:p>
          <a:p>
            <a:r>
              <a:rPr lang="en-IN" sz="1400" b="0" dirty="0">
                <a:solidFill>
                  <a:schemeClr val="tx1"/>
                </a:solidFill>
                <a:effectLst/>
                <a:latin typeface="Consolas" panose="020B0609020204030204" pitchFamily="49" charset="0"/>
              </a:rPr>
              <a:t>  font-size:17px;</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.top {</a:t>
            </a:r>
          </a:p>
          <a:p>
            <a:r>
              <a:rPr lang="en-IN" sz="1400" b="0" dirty="0">
                <a:solidFill>
                  <a:schemeClr val="tx1"/>
                </a:solidFill>
                <a:effectLst/>
                <a:latin typeface="Consolas" panose="020B0609020204030204" pitchFamily="49" charset="0"/>
              </a:rPr>
              <a:t>  display: table;</a:t>
            </a:r>
          </a:p>
          <a:p>
            <a:r>
              <a:rPr lang="en-IN" sz="1400" b="0" dirty="0">
                <a:solidFill>
                  <a:schemeClr val="tx1"/>
                </a:solidFill>
                <a:effectLst/>
                <a:latin typeface="Consolas" panose="020B0609020204030204" pitchFamily="49" charset="0"/>
              </a:rPr>
              <a:t>  margin: 34px auto 0;</a:t>
            </a:r>
          </a:p>
          <a:p>
            <a:r>
              <a:rPr lang="en-IN" sz="1400" b="0" dirty="0">
                <a:solidFill>
                  <a:schemeClr val="tx1"/>
                </a:solidFill>
                <a:effectLst/>
                <a:latin typeface="Consolas" panose="020B0609020204030204" pitchFamily="49" charset="0"/>
              </a:rPr>
              <a:t>  min-height: 62px;</a:t>
            </a:r>
          </a:p>
          <a:p>
            <a:r>
              <a:rPr lang="en-IN" sz="1400" b="0" dirty="0">
                <a:solidFill>
                  <a:schemeClr val="tx1"/>
                </a:solidFill>
                <a:effectLst/>
                <a:latin typeface="Consolas" panose="020B0609020204030204" pitchFamily="49" charset="0"/>
              </a:rPr>
              <a:t>  padding: 29px 41px 16px;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url</a:t>
            </a:r>
            <a:r>
              <a:rPr lang="en-IN" sz="1400" b="0" dirty="0">
                <a:solidFill>
                  <a:schemeClr val="tx1"/>
                </a:solidFill>
                <a:effectLst/>
                <a:latin typeface="Consolas" panose="020B0609020204030204" pitchFamily="49" charset="0"/>
              </a:rPr>
              <a:t>(images/rectangle_1_copy_21.png) no-repeat;</a:t>
            </a:r>
          </a:p>
          <a:p>
            <a:r>
              <a:rPr lang="en-IN" sz="1400" b="0" dirty="0">
                <a:solidFill>
                  <a:schemeClr val="tx1"/>
                </a:solidFill>
                <a:effectLst/>
                <a:latin typeface="Consolas" panose="020B0609020204030204" pitchFamily="49" charset="0"/>
              </a:rPr>
              <a:t>  font-size:17px;</a:t>
            </a:r>
          </a:p>
          <a:p>
            <a:r>
              <a:rPr lang="en-IN" sz="1400" b="0" dirty="0">
                <a:solidFill>
                  <a:schemeClr val="tx1"/>
                </a:solidFill>
                <a:effectLst/>
                <a:latin typeface="Consolas" panose="020B0609020204030204" pitchFamily="49" charset="0"/>
              </a:rPr>
              <a:t>  letter-spacing: 0.4px;</a:t>
            </a:r>
          </a:p>
          <a:p>
            <a:r>
              <a:rPr lang="en-IN" sz="1400" b="0" dirty="0">
                <a:solidFill>
                  <a:schemeClr val="tx1"/>
                </a:solidFill>
                <a:effectLst/>
                <a:latin typeface="Consolas" panose="020B0609020204030204" pitchFamily="49" charset="0"/>
              </a:rPr>
              <a:t>  text-align: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65959575-47E8-7A96-4986-3D42063CC2EC}"/>
              </a:ext>
            </a:extLst>
          </p:cNvPr>
          <p:cNvSpPr>
            <a:spLocks noGrp="1"/>
          </p:cNvSpPr>
          <p:nvPr>
            <p:ph sz="half" idx="3"/>
          </p:nvPr>
        </p:nvSpPr>
        <p:spPr>
          <a:xfrm>
            <a:off x="3959486" y="734408"/>
            <a:ext cx="3289839" cy="430887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.text-style-2 {</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.text-style-4 {</a:t>
            </a:r>
          </a:p>
          <a:p>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color</a:t>
            </a:r>
            <a:r>
              <a:rPr lang="en-IN" sz="1400" b="0" dirty="0">
                <a:solidFill>
                  <a:schemeClr val="tx1"/>
                </a:solidFill>
                <a:effectLst/>
                <a:latin typeface="Consolas" panose="020B0609020204030204" pitchFamily="49" charset="0"/>
              </a:rPr>
              <a:t>: #019edb;</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font-weight: bold;</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.text-style-3 {</a:t>
            </a:r>
          </a:p>
          <a:p>
            <a:r>
              <a:rPr lang="en-IN" sz="1400" b="0" dirty="0">
                <a:solidFill>
                  <a:schemeClr val="tx1"/>
                </a:solidFill>
                <a:effectLst/>
                <a:latin typeface="Consolas" panose="020B0609020204030204" pitchFamily="49" charset="0"/>
              </a:rPr>
              <a:t>  line-height: 7.04px;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.text-style {</a:t>
            </a:r>
          </a:p>
          <a:p>
            <a:r>
              <a:rPr lang="en-IN" sz="1400" b="0" dirty="0">
                <a:solidFill>
                  <a:schemeClr val="tx1"/>
                </a:solidFill>
                <a:effectLst/>
                <a:latin typeface="Consolas" panose="020B0609020204030204" pitchFamily="49" charset="0"/>
              </a:rPr>
              <a:t>  font-size: 17px;</a:t>
            </a:r>
          </a:p>
          <a:p>
            <a:r>
              <a:rPr lang="en-IN" sz="1400" b="0" dirty="0">
                <a:solidFill>
                  <a:schemeClr val="tx1"/>
                </a:solidFill>
                <a:effectLst/>
                <a:latin typeface="Consolas" panose="020B0609020204030204" pitchFamily="49" charset="0"/>
              </a:rPr>
              <a:t>  font-weight: 900;</a:t>
            </a:r>
          </a:p>
          <a:p>
            <a:r>
              <a:rPr lang="en-IN" sz="1400" b="0" dirty="0">
                <a:solidFill>
                  <a:schemeClr val="tx1"/>
                </a:solidFill>
                <a:effectLst/>
                <a:latin typeface="Consolas" panose="020B0609020204030204" pitchFamily="49" charset="0"/>
              </a:rPr>
              <a:t>  line-height: 24px;</a:t>
            </a:r>
          </a:p>
          <a:p>
            <a:r>
              <a:rPr lang="en-IN" sz="1400" b="0" dirty="0">
                <a:solidFill>
                  <a:schemeClr val="tx1"/>
                </a:solidFill>
                <a:effectLst/>
                <a:latin typeface="Consolas" panose="020B0609020204030204" pitchFamily="49" charset="0"/>
              </a:rPr>
              <a:t>  text-transform: uppercase;</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149954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381000" y="165100"/>
            <a:ext cx="3289839" cy="10125849"/>
          </a:xfrm>
        </p:spPr>
        <p:txBody>
          <a:bodyPr/>
          <a:lstStyle/>
          <a:p>
            <a:r>
              <a:rPr lang="en-IN" sz="1400" b="1" dirty="0">
                <a:solidFill>
                  <a:schemeClr val="tx1"/>
                </a:solidFill>
                <a:latin typeface="Times New Roman" panose="02020603050405020304" pitchFamily="18" charset="0"/>
                <a:cs typeface="Times New Roman" panose="02020603050405020304" pitchFamily="18" charset="0"/>
              </a:rPr>
              <a:t>(3) </a:t>
            </a:r>
            <a:r>
              <a:rPr lang="en-IN" sz="1400" b="1" u="sng" dirty="0">
                <a:solidFill>
                  <a:schemeClr val="tx1"/>
                </a:solidFill>
                <a:latin typeface="Times New Roman" panose="02020603050405020304" pitchFamily="18" charset="0"/>
                <a:cs typeface="Times New Roman" panose="02020603050405020304" pitchFamily="18" charset="0"/>
              </a:rPr>
              <a:t>CSS- Responsive part</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@media screen and (max-width: 320px)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zoom:70%; </a:t>
            </a:r>
          </a:p>
          <a:p>
            <a:r>
              <a:rPr lang="en-IN" sz="1400" b="0" dirty="0">
                <a:solidFill>
                  <a:schemeClr val="tx1"/>
                </a:solidFill>
                <a:effectLst/>
                <a:latin typeface="Consolas" panose="020B0609020204030204" pitchFamily="49" charset="0"/>
              </a:rPr>
              <a:t>  transform: scale(0.3);</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1440px)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110%;</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1360px) and (max-width: 1440px)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102%;</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1260px) and (max-width: 1360px)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97%;</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4C025F6-E3C9-864E-F175-D8BB3E5B4CC0}"/>
              </a:ext>
            </a:extLst>
          </p:cNvPr>
          <p:cNvSpPr>
            <a:spLocks noGrp="1"/>
          </p:cNvSpPr>
          <p:nvPr>
            <p:ph sz="half" idx="3"/>
          </p:nvPr>
        </p:nvSpPr>
        <p:spPr>
          <a:xfrm>
            <a:off x="3857722" y="774700"/>
            <a:ext cx="3289839" cy="969496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@media screen and (min-width: 1160px) and (max-width: 1260px)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90%;</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1060px) and (max-width: 1160px)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83%;</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960px) and (max-width: 1060px)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77%; </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860px) and (max-width: 960px)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67%;</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endParaRPr lang="en-IN" sz="1400" dirty="0"/>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512251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381000" y="165100"/>
            <a:ext cx="3289839" cy="10125849"/>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@media screen and (min-width: 760px) and (max-width: 860px)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62%;</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660px) and (max-width: 768px)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55%; </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 560px) and (max-width: 660px)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47%;</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@media screen and (min-width:490px) and (max-width: 560px)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37%; </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C4C025F6-E3C9-864E-F175-D8BB3E5B4CC0}"/>
              </a:ext>
            </a:extLst>
          </p:cNvPr>
          <p:cNvSpPr>
            <a:spLocks noGrp="1"/>
          </p:cNvSpPr>
          <p:nvPr>
            <p:ph sz="half" idx="3"/>
          </p:nvPr>
        </p:nvSpPr>
        <p:spPr>
          <a:xfrm>
            <a:off x="3857722" y="774700"/>
            <a:ext cx="3289839" cy="9264075"/>
          </a:xfrm>
        </p:spPr>
        <p:txBody>
          <a:bodyPr/>
          <a:lstStyle/>
          <a:p>
            <a:r>
              <a:rPr lang="en-IN" sz="1400" b="0" dirty="0">
                <a:solidFill>
                  <a:schemeClr val="tx1"/>
                </a:solidFill>
                <a:effectLst/>
                <a:latin typeface="Consolas" panose="020B0609020204030204" pitchFamily="49" charset="0"/>
              </a:rPr>
              <a:t>@media screen and (min-width:320px) and (max-width: 490px) {</a:t>
            </a:r>
          </a:p>
          <a:p>
            <a:r>
              <a:rPr lang="en-IN" sz="1400" b="0" dirty="0">
                <a:solidFill>
                  <a:schemeClr val="tx1"/>
                </a:solidFill>
                <a:effectLst/>
                <a:latin typeface="Consolas" panose="020B0609020204030204" pitchFamily="49" charset="0"/>
              </a:rPr>
              <a:t>  body {</a:t>
            </a:r>
          </a:p>
          <a:p>
            <a:r>
              <a:rPr lang="en-IN" sz="1400" b="0" dirty="0">
                <a:solidFill>
                  <a:schemeClr val="tx1"/>
                </a:solidFill>
                <a:effectLst/>
                <a:latin typeface="Consolas" panose="020B0609020204030204" pitchFamily="49" charset="0"/>
              </a:rPr>
              <a:t>    zoom: 30%; </a:t>
            </a:r>
          </a:p>
          <a:p>
            <a:r>
              <a:rPr lang="en-IN" sz="1400" b="0" dirty="0">
                <a:solidFill>
                  <a:schemeClr val="tx1"/>
                </a:solidFill>
                <a:effectLst/>
                <a:latin typeface="Consolas" panose="020B0609020204030204" pitchFamily="49" charset="0"/>
              </a:rPr>
              <a:t>    transform-origin: 0 0;</a:t>
            </a:r>
          </a:p>
          <a:p>
            <a:r>
              <a:rPr lang="en-IN" sz="1400" b="0" dirty="0">
                <a:solidFill>
                  <a:schemeClr val="tx1"/>
                </a:solidFill>
                <a:effectLst/>
                <a:latin typeface="Consolas" panose="020B0609020204030204" pitchFamily="49" charset="0"/>
              </a:rPr>
              <a:t>    overflow-x: hidden;</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html {</a:t>
            </a:r>
          </a:p>
          <a:p>
            <a:r>
              <a:rPr lang="en-IN" sz="1400" b="0" dirty="0">
                <a:solidFill>
                  <a:schemeClr val="tx1"/>
                </a:solidFill>
                <a:effectLst/>
                <a:latin typeface="Consolas" panose="020B0609020204030204" pitchFamily="49" charset="0"/>
              </a:rPr>
              <a:t>    height: 100%;</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@media screen and (max-width:768px) {</a:t>
            </a:r>
          </a:p>
          <a:p>
            <a:r>
              <a:rPr lang="en-IN" sz="1400" b="0" dirty="0">
                <a:solidFill>
                  <a:schemeClr val="tx1"/>
                </a:solidFill>
                <a:effectLst/>
                <a:latin typeface="Consolas" panose="020B0609020204030204" pitchFamily="49" charset="0"/>
              </a:rPr>
              <a:t>  .row-3 {</a:t>
            </a:r>
          </a:p>
          <a:p>
            <a:r>
              <a:rPr lang="en-IN" sz="1400" b="0" dirty="0">
                <a:solidFill>
                  <a:schemeClr val="tx1"/>
                </a:solidFill>
                <a:effectLst/>
                <a:latin typeface="Consolas" panose="020B0609020204030204" pitchFamily="49" charset="0"/>
              </a:rPr>
              <a:t>    margin: 53px auto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778px;</a:t>
            </a:r>
          </a:p>
          <a:p>
            <a:r>
              <a:rPr lang="en-IN" sz="1400" b="0" dirty="0">
                <a:solidFill>
                  <a:schemeClr val="tx1"/>
                </a:solidFill>
                <a:effectLst/>
                <a:latin typeface="Consolas" panose="020B0609020204030204" pitchFamily="49" charset="0"/>
              </a:rPr>
              <a:t>    display: flex;</a:t>
            </a:r>
          </a:p>
          <a:p>
            <a:r>
              <a:rPr lang="en-IN" sz="1400" b="0" dirty="0">
                <a:solidFill>
                  <a:schemeClr val="tx1"/>
                </a:solidFill>
                <a:effectLst/>
                <a:latin typeface="Consolas" panose="020B0609020204030204" pitchFamily="49" charset="0"/>
              </a:rPr>
              <a:t>    flex-direction: column;</a:t>
            </a:r>
          </a:p>
          <a:p>
            <a:r>
              <a:rPr lang="en-IN" sz="1400" b="0" dirty="0">
                <a:solidFill>
                  <a:schemeClr val="tx1"/>
                </a:solidFill>
                <a:effectLst/>
                <a:latin typeface="Consolas" panose="020B0609020204030204" pitchFamily="49" charset="0"/>
              </a:rPr>
              <a:t>    align-items: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.rectangle-4-copy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display: none;</a:t>
            </a:r>
          </a:p>
          <a:p>
            <a:r>
              <a:rPr lang="en-IN" sz="1400" b="0" dirty="0">
                <a:solidFill>
                  <a:schemeClr val="tx1"/>
                </a:solidFill>
                <a:effectLst/>
                <a:latin typeface="Consolas" panose="020B0609020204030204" pitchFamily="49" charset="0"/>
              </a:rPr>
              <a:t>  margin: 37px 0 0 66px;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.why-choose-us {</a:t>
            </a:r>
          </a:p>
          <a:p>
            <a:r>
              <a:rPr lang="en-IN" sz="1400" b="0" dirty="0">
                <a:solidFill>
                  <a:schemeClr val="tx1"/>
                </a:solidFill>
                <a:effectLst/>
                <a:latin typeface="Consolas" panose="020B0609020204030204" pitchFamily="49" charset="0"/>
              </a:rPr>
              <a:t>  margin: 5px auto;</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1400px;</a:t>
            </a:r>
          </a:p>
          <a:p>
            <a:r>
              <a:rPr lang="en-IN" sz="1400" b="0" dirty="0">
                <a:solidFill>
                  <a:schemeClr val="tx1"/>
                </a:solidFill>
                <a:effectLst/>
                <a:latin typeface="Consolas" panose="020B0609020204030204" pitchFamily="49" charset="0"/>
              </a:rPr>
              <a:t>  bottom: 100px;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.container-7 {</a:t>
            </a:r>
          </a:p>
          <a:p>
            <a:r>
              <a:rPr lang="en-IN" sz="1400" b="0" dirty="0">
                <a:solidFill>
                  <a:schemeClr val="tx1"/>
                </a:solidFill>
                <a:effectLst/>
                <a:latin typeface="Consolas" panose="020B0609020204030204" pitchFamily="49" charset="0"/>
              </a:rPr>
              <a:t>  height: 1602px;</a:t>
            </a:r>
          </a:p>
          <a:p>
            <a:r>
              <a:rPr lang="en-IN" sz="1400" b="0" dirty="0">
                <a:solidFill>
                  <a:schemeClr val="tx1"/>
                </a:solidFill>
                <a:effectLst/>
                <a:latin typeface="Consolas" panose="020B0609020204030204" pitchFamily="49" charset="0"/>
              </a:rPr>
              <a:t>  margin: -1px 0 0;</a:t>
            </a:r>
          </a:p>
          <a:p>
            <a:r>
              <a:rPr lang="en-IN" sz="1400" b="0" dirty="0">
                <a:solidFill>
                  <a:schemeClr val="tx1"/>
                </a:solidFill>
                <a:effectLst/>
                <a:latin typeface="Consolas" panose="020B0609020204030204" pitchFamily="49" charset="0"/>
              </a:rPr>
              <a:t>  overflow: hidden;</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100%;</a:t>
            </a:r>
          </a:p>
          <a:p>
            <a:r>
              <a:rPr lang="en-IN" sz="1400" b="0" dirty="0">
                <a:solidFill>
                  <a:schemeClr val="tx1"/>
                </a:solidFill>
                <a:effectLst/>
                <a:latin typeface="Consolas" panose="020B0609020204030204" pitchFamily="49" charset="0"/>
              </a:rPr>
              <a:t>  z-index: 7;</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60946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800099" y="927100"/>
            <a:ext cx="6172200" cy="7232749"/>
          </a:xfrm>
        </p:spPr>
        <p:txBody>
          <a:bodyPr/>
          <a:lstStyle/>
          <a:p>
            <a:pPr marL="285750" indent="-285750" algn="l">
              <a:buFont typeface="Wingdings" panose="05000000000000000000" pitchFamily="2" charset="2"/>
              <a:buChar char="Ø"/>
            </a:pPr>
            <a:r>
              <a:rPr lang="en-IN" sz="1600" b="1" i="0" u="sng" dirty="0">
                <a:solidFill>
                  <a:schemeClr val="tx1"/>
                </a:solidFill>
                <a:effectLst/>
                <a:latin typeface="Times New Roman" panose="02020603050405020304" pitchFamily="18" charset="0"/>
                <a:cs typeface="Times New Roman" panose="02020603050405020304" pitchFamily="18" charset="0"/>
              </a:rPr>
              <a:t>Significance</a:t>
            </a:r>
          </a:p>
          <a:p>
            <a:pPr marL="285750" indent="-285750" algn="l">
              <a:buFont typeface="Wingdings" panose="05000000000000000000" pitchFamily="2" charset="2"/>
              <a:buChar char="Ø"/>
            </a:pPr>
            <a:endParaRPr lang="en-IN" sz="1600" b="1" u="sng"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i="0" dirty="0">
                <a:solidFill>
                  <a:schemeClr val="tx1"/>
                </a:solidFill>
                <a:effectLst/>
                <a:latin typeface="Times New Roman" panose="02020603050405020304" pitchFamily="18" charset="0"/>
                <a:cs typeface="Times New Roman" panose="02020603050405020304" pitchFamily="18" charset="0"/>
              </a:rPr>
              <a:t>The importance of creating an HTML/CSS responsive web site hinges on its capacity to satisfy the progressing demands and also assumptions of modern-day customers. By welcoming receptive layout concepts the web site intends to:</a:t>
            </a:r>
          </a:p>
          <a:p>
            <a:pPr algn="just">
              <a:lnSpc>
                <a:spcPct val="150000"/>
              </a:lnSpc>
            </a:pPr>
            <a:endParaRPr lang="en-US" sz="1400" i="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US" sz="1400" i="0" u="sng" dirty="0">
                <a:solidFill>
                  <a:schemeClr val="tx1"/>
                </a:solidFill>
                <a:effectLst/>
                <a:latin typeface="Times New Roman" panose="02020603050405020304" pitchFamily="18" charset="0"/>
                <a:cs typeface="Times New Roman" panose="02020603050405020304" pitchFamily="18" charset="0"/>
              </a:rPr>
              <a:t>Get To a Wider Audience</a:t>
            </a:r>
            <a:r>
              <a:rPr lang="en-US" sz="1400" i="0" dirty="0">
                <a:solidFill>
                  <a:schemeClr val="tx1"/>
                </a:solidFill>
                <a:effectLst/>
                <a:latin typeface="Times New Roman" panose="02020603050405020304" pitchFamily="18" charset="0"/>
                <a:cs typeface="Times New Roman" panose="02020603050405020304" pitchFamily="18" charset="0"/>
              </a:rPr>
              <a:t>: With the expansion of smart phones, responsive layout makes sure that the site comes to customers no matter the tool they make use of therefore increasing the possible target market base.</a:t>
            </a:r>
          </a:p>
          <a:p>
            <a:pPr algn="just">
              <a:lnSpc>
                <a:spcPct val="150000"/>
              </a:lnSpc>
            </a:pPr>
            <a:endParaRPr lang="en-US" sz="1400" i="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US" sz="1400" i="0" u="sng" dirty="0">
                <a:solidFill>
                  <a:schemeClr val="tx1"/>
                </a:solidFill>
                <a:effectLst/>
                <a:latin typeface="Times New Roman" panose="02020603050405020304" pitchFamily="18" charset="0"/>
                <a:cs typeface="Times New Roman" panose="02020603050405020304" pitchFamily="18" charset="0"/>
              </a:rPr>
              <a:t>Boost User Engagement</a:t>
            </a:r>
            <a:r>
              <a:rPr lang="en-US" sz="1400" i="0" dirty="0">
                <a:solidFill>
                  <a:schemeClr val="tx1"/>
                </a:solidFill>
                <a:effectLst/>
                <a:latin typeface="Times New Roman" panose="02020603050405020304" pitchFamily="18" charset="0"/>
                <a:cs typeface="Times New Roman" panose="02020603050405020304" pitchFamily="18" charset="0"/>
              </a:rPr>
              <a:t>: A responsive internet site gives a regular plus maximized customer experience throughout gadgets, motivating individuals to involve with the web content together with discover various attributes of the internet site.</a:t>
            </a:r>
          </a:p>
          <a:p>
            <a:pPr algn="just">
              <a:lnSpc>
                <a:spcPct val="150000"/>
              </a:lnSpc>
            </a:pPr>
            <a:endParaRPr lang="en-US" sz="1400" i="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US" sz="1400" i="0" u="sng" dirty="0">
                <a:solidFill>
                  <a:schemeClr val="tx1"/>
                </a:solidFill>
                <a:effectLst/>
                <a:latin typeface="Times New Roman" panose="02020603050405020304" pitchFamily="18" charset="0"/>
                <a:cs typeface="Times New Roman" panose="02020603050405020304" pitchFamily="18" charset="0"/>
              </a:rPr>
              <a:t>Enhance Conversion Rates</a:t>
            </a:r>
            <a:r>
              <a:rPr lang="en-US" sz="1400" i="0" dirty="0">
                <a:solidFill>
                  <a:schemeClr val="tx1"/>
                </a:solidFill>
                <a:effectLst/>
                <a:latin typeface="Times New Roman" panose="02020603050405020304" pitchFamily="18" charset="0"/>
                <a:cs typeface="Times New Roman" panose="02020603050405020304" pitchFamily="18" charset="0"/>
              </a:rPr>
              <a:t>: By providing a smooth surfing experience responsive web pages are more probable to transform site visitors right into leads or clients resulting in greater conversion prices plus boosted organization end results.</a:t>
            </a:r>
          </a:p>
          <a:p>
            <a:pPr algn="just">
              <a:lnSpc>
                <a:spcPct val="150000"/>
              </a:lnSpc>
            </a:pPr>
            <a:endParaRPr lang="en-US" sz="1400" i="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US" sz="1400" i="0" u="sng" dirty="0">
                <a:solidFill>
                  <a:schemeClr val="tx1"/>
                </a:solidFill>
                <a:effectLst/>
                <a:latin typeface="Times New Roman" panose="02020603050405020304" pitchFamily="18" charset="0"/>
                <a:cs typeface="Times New Roman" panose="02020603050405020304" pitchFamily="18" charset="0"/>
              </a:rPr>
              <a:t>Future-Proofing</a:t>
            </a:r>
            <a:r>
              <a:rPr lang="en-US" sz="1400" i="0" dirty="0">
                <a:solidFill>
                  <a:schemeClr val="tx1"/>
                </a:solidFill>
                <a:effectLst/>
                <a:latin typeface="Times New Roman" panose="02020603050405020304" pitchFamily="18" charset="0"/>
                <a:cs typeface="Times New Roman" panose="02020603050405020304" pitchFamily="18" charset="0"/>
              </a:rPr>
              <a:t>: Investing in responsive layout makes sure that the web site stays pertinent plus reliable despite technical advancements as well as modifications in customer actions protecting the long-lasting success plus sustainability of the on-line visibility.</a:t>
            </a:r>
            <a:endParaRPr lang="en-IN" sz="1400" i="0" dirty="0">
              <a:solidFill>
                <a:schemeClr val="tx1"/>
              </a:solidFill>
              <a:effectLst/>
              <a:latin typeface="Times New Roman" panose="02020603050405020304" pitchFamily="18" charset="0"/>
              <a:cs typeface="Times New Roman" panose="02020603050405020304" pitchFamily="18" charset="0"/>
            </a:endParaRPr>
          </a:p>
          <a:p>
            <a:endParaRPr lang="en-IN" dirty="0"/>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490038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sz="half" idx="2"/>
          </p:nvPr>
        </p:nvSpPr>
        <p:spPr>
          <a:xfrm>
            <a:off x="381000" y="165100"/>
            <a:ext cx="3289839" cy="7325082"/>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.group-3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20px 0 0 0px;</a:t>
            </a:r>
          </a:p>
          <a:p>
            <a:r>
              <a:rPr lang="en-IN" sz="1400" b="0" dirty="0">
                <a:solidFill>
                  <a:schemeClr val="tx1"/>
                </a:solidFill>
                <a:effectLst/>
                <a:latin typeface="Consolas" panose="020B0609020204030204" pitchFamily="49" charset="0"/>
              </a:rPr>
              <a:t>  min-height: 202px;</a:t>
            </a:r>
          </a:p>
          <a:p>
            <a:r>
              <a:rPr lang="en-IN" sz="1400" b="0" dirty="0">
                <a:solidFill>
                  <a:schemeClr val="tx1"/>
                </a:solidFill>
                <a:effectLst/>
                <a:latin typeface="Consolas" panose="020B0609020204030204" pitchFamily="49" charset="0"/>
              </a:rPr>
              <a:t>  padding: 42px 27px 38px;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321px;</a:t>
            </a:r>
          </a:p>
          <a:p>
            <a:r>
              <a:rPr lang="en-IN" sz="1400" b="0" dirty="0">
                <a:solidFill>
                  <a:schemeClr val="tx1"/>
                </a:solidFill>
                <a:effectLst/>
                <a:latin typeface="Consolas" panose="020B0609020204030204" pitchFamily="49" charset="0"/>
              </a:rPr>
              <a:t>  background: </a:t>
            </a:r>
            <a:r>
              <a:rPr lang="en-IN" sz="1400" b="0" dirty="0" err="1">
                <a:solidFill>
                  <a:schemeClr val="tx1"/>
                </a:solidFill>
                <a:effectLst/>
                <a:latin typeface="Consolas" panose="020B0609020204030204" pitchFamily="49" charset="0"/>
              </a:rPr>
              <a:t>rgba</a:t>
            </a:r>
            <a:r>
              <a:rPr lang="en-IN" sz="1400" b="0" dirty="0">
                <a:solidFill>
                  <a:schemeClr val="tx1"/>
                </a:solidFill>
                <a:effectLst/>
                <a:latin typeface="Consolas" panose="020B0609020204030204" pitchFamily="49" charset="0"/>
              </a:rPr>
              <a:t>(69, 69, 69, 0.5);</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.row-4 {</a:t>
            </a:r>
          </a:p>
          <a:p>
            <a:r>
              <a:rPr lang="en-IN" sz="1400" b="0" dirty="0">
                <a:solidFill>
                  <a:schemeClr val="tx1"/>
                </a:solidFill>
                <a:effectLst/>
                <a:latin typeface="Consolas" panose="020B0609020204030204" pitchFamily="49" charset="0"/>
              </a:rPr>
              <a:t>  margin: 20px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display: flex;</a:t>
            </a:r>
          </a:p>
          <a:p>
            <a:r>
              <a:rPr lang="en-IN" sz="1400" b="0" dirty="0">
                <a:solidFill>
                  <a:schemeClr val="tx1"/>
                </a:solidFill>
                <a:effectLst/>
                <a:latin typeface="Consolas" panose="020B0609020204030204" pitchFamily="49" charset="0"/>
              </a:rPr>
              <a:t>  flex-direction: column;</a:t>
            </a:r>
          </a:p>
          <a:p>
            <a:r>
              <a:rPr lang="en-IN" sz="1400" b="0" dirty="0">
                <a:solidFill>
                  <a:schemeClr val="tx1"/>
                </a:solidFill>
                <a:effectLst/>
                <a:latin typeface="Consolas" panose="020B0609020204030204" pitchFamily="49" charset="0"/>
              </a:rPr>
              <a:t>  align-items: </a:t>
            </a:r>
            <a:r>
              <a:rPr lang="en-IN" sz="1400" b="0" dirty="0" err="1">
                <a:solidFill>
                  <a:schemeClr val="tx1"/>
                </a:solidFill>
                <a:effectLst/>
                <a:latin typeface="Consolas" panose="020B0609020204030204" pitchFamily="49" charset="0"/>
              </a:rPr>
              <a:t>center</a:t>
            </a:r>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.call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margin: 0 0 0 0px;</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275px;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.email {</a:t>
            </a:r>
          </a:p>
          <a:p>
            <a:r>
              <a:rPr lang="en-IN" sz="1400" b="0" dirty="0">
                <a:solidFill>
                  <a:schemeClr val="tx1"/>
                </a:solidFill>
                <a:effectLst/>
                <a:latin typeface="Consolas" panose="020B0609020204030204" pitchFamily="49" charset="0"/>
              </a:rPr>
              <a:t>  float: left;</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335px;</a:t>
            </a:r>
          </a:p>
          <a:p>
            <a:r>
              <a:rPr lang="en-IN" sz="1400" b="0" dirty="0">
                <a:solidFill>
                  <a:schemeClr val="tx1"/>
                </a:solidFill>
                <a:effectLst/>
                <a:latin typeface="Consolas" panose="020B0609020204030204" pitchFamily="49" charset="0"/>
              </a:rPr>
              <a:t>  margin-left: 50px;</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a:t>
            </a:r>
          </a:p>
          <a:p>
            <a:r>
              <a:rPr lang="en-IN" sz="1400" b="0" dirty="0">
                <a:solidFill>
                  <a:schemeClr val="tx1"/>
                </a:solidFill>
                <a:effectLst/>
                <a:latin typeface="Consolas" panose="020B0609020204030204" pitchFamily="49" charset="0"/>
              </a:rPr>
              <a:t>.menu-</a:t>
            </a:r>
            <a:r>
              <a:rPr lang="en-IN" sz="1400" b="0" dirty="0" err="1">
                <a:solidFill>
                  <a:schemeClr val="tx1"/>
                </a:solidFill>
                <a:effectLst/>
                <a:latin typeface="Consolas" panose="020B0609020204030204" pitchFamily="49" charset="0"/>
              </a:rPr>
              <a:t>btn</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display: none;</a:t>
            </a:r>
          </a:p>
          <a:p>
            <a:r>
              <a:rPr lang="en-IN" sz="1400" b="0" dirty="0">
                <a:solidFill>
                  <a:schemeClr val="tx1"/>
                </a:solidFill>
                <a:effectLst/>
                <a:latin typeface="Consolas" panose="020B0609020204030204" pitchFamily="49" charset="0"/>
              </a:rPr>
              <a:t>}</a:t>
            </a:r>
          </a:p>
        </p:txBody>
      </p:sp>
      <p:sp>
        <p:nvSpPr>
          <p:cNvPr id="5" name="Content Placeholder 4">
            <a:extLst>
              <a:ext uri="{FF2B5EF4-FFF2-40B4-BE49-F238E27FC236}">
                <a16:creationId xmlns:a16="http://schemas.microsoft.com/office/drawing/2014/main" id="{C4C025F6-E3C9-864E-F175-D8BB3E5B4CC0}"/>
              </a:ext>
            </a:extLst>
          </p:cNvPr>
          <p:cNvSpPr>
            <a:spLocks noGrp="1"/>
          </p:cNvSpPr>
          <p:nvPr>
            <p:ph sz="half" idx="3"/>
          </p:nvPr>
        </p:nvSpPr>
        <p:spPr>
          <a:xfrm>
            <a:off x="3857722" y="774700"/>
            <a:ext cx="3289839" cy="7971413"/>
          </a:xfrm>
        </p:spPr>
        <p:txBody>
          <a:bodyPr/>
          <a:lstStyle/>
          <a:p>
            <a:endParaRPr lang="en-IN" sz="1400" b="0" dirty="0">
              <a:solidFill>
                <a:schemeClr val="tx1"/>
              </a:solidFill>
              <a:effectLst/>
              <a:latin typeface="Consolas" panose="020B0609020204030204" pitchFamily="49" charset="0"/>
            </a:endParaRPr>
          </a:p>
          <a:p>
            <a:r>
              <a:rPr lang="en-IN" sz="1400" b="0" dirty="0">
                <a:solidFill>
                  <a:schemeClr val="tx1"/>
                </a:solidFill>
                <a:effectLst/>
                <a:latin typeface="Consolas" panose="020B0609020204030204" pitchFamily="49" charset="0"/>
              </a:rPr>
              <a:t>@media screen and (max-width: 668px) {</a:t>
            </a:r>
          </a:p>
          <a:p>
            <a:r>
              <a:rPr lang="en-IN" sz="1400" b="0" dirty="0">
                <a:solidFill>
                  <a:schemeClr val="tx1"/>
                </a:solidFill>
                <a:effectLst/>
                <a:latin typeface="Consolas" panose="020B0609020204030204" pitchFamily="49" charset="0"/>
              </a:rPr>
              <a:t>  nav {</a:t>
            </a:r>
          </a:p>
          <a:p>
            <a:r>
              <a:rPr lang="en-IN" sz="1400" b="0" dirty="0">
                <a:solidFill>
                  <a:schemeClr val="tx1"/>
                </a:solidFill>
                <a:effectLst/>
                <a:latin typeface="Consolas" panose="020B0609020204030204" pitchFamily="49" charset="0"/>
              </a:rPr>
              <a:t>    flex-direction: row;</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  .search-box {</a:t>
            </a:r>
          </a:p>
          <a:p>
            <a:r>
              <a:rPr lang="en-IN" sz="1400" b="0" dirty="0">
                <a:solidFill>
                  <a:schemeClr val="tx1"/>
                </a:solidFill>
                <a:effectLst/>
                <a:latin typeface="Consolas" panose="020B0609020204030204" pitchFamily="49" charset="0"/>
              </a:rPr>
              <a:t>    margin: 10px 0;</a:t>
            </a:r>
          </a:p>
          <a:p>
            <a:r>
              <a:rPr lang="en-IN" sz="1400" b="0" dirty="0">
                <a:solidFill>
                  <a:schemeClr val="tx1"/>
                </a:solidFill>
                <a:effectLst/>
                <a:latin typeface="Consolas" panose="020B0609020204030204" pitchFamily="49" charset="0"/>
              </a:rPr>
              <a:t>  }</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  .menu-</a:t>
            </a:r>
            <a:r>
              <a:rPr lang="en-IN" sz="1400" b="0" dirty="0" err="1">
                <a:solidFill>
                  <a:schemeClr val="tx1"/>
                </a:solidFill>
                <a:effectLst/>
                <a:latin typeface="Consolas" panose="020B0609020204030204" pitchFamily="49" charset="0"/>
              </a:rPr>
              <a:t>btn</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height: 70px;</a:t>
            </a:r>
          </a:p>
          <a:p>
            <a:r>
              <a:rPr lang="en-IN" sz="1400" b="0" dirty="0">
                <a:solidFill>
                  <a:schemeClr val="tx1"/>
                </a:solidFill>
                <a:effectLst/>
                <a:latin typeface="Consolas" panose="020B0609020204030204" pitchFamily="49" charset="0"/>
              </a:rPr>
              <a:t>    width: 70px;</a:t>
            </a:r>
          </a:p>
          <a:p>
            <a:r>
              <a:rPr lang="en-IN" sz="1400" b="0" dirty="0">
                <a:solidFill>
                  <a:schemeClr val="tx1"/>
                </a:solidFill>
                <a:effectLst/>
                <a:latin typeface="Consolas" panose="020B0609020204030204" pitchFamily="49" charset="0"/>
              </a:rPr>
              <a:t>    margin-right: 20%;</a:t>
            </a:r>
          </a:p>
          <a:p>
            <a:r>
              <a:rPr lang="en-IN" sz="1400" b="0" dirty="0">
                <a:solidFill>
                  <a:schemeClr val="tx1"/>
                </a:solidFill>
                <a:effectLst/>
                <a:latin typeface="Consolas" panose="020B0609020204030204" pitchFamily="49" charset="0"/>
              </a:rPr>
              <a:t>    z-index: 10;</a:t>
            </a:r>
          </a:p>
          <a:p>
            <a:r>
              <a:rPr lang="en-IN" sz="1400" b="0" dirty="0">
                <a:solidFill>
                  <a:schemeClr val="tx1"/>
                </a:solidFill>
                <a:effectLst/>
                <a:latin typeface="Consolas" panose="020B0609020204030204" pitchFamily="49" charset="0"/>
              </a:rPr>
              <a:t>    float: right;</a:t>
            </a:r>
          </a:p>
          <a:p>
            <a:r>
              <a:rPr lang="en-IN" sz="1400" b="0" dirty="0">
                <a:solidFill>
                  <a:schemeClr val="tx1"/>
                </a:solidFill>
                <a:effectLst/>
                <a:latin typeface="Consolas" panose="020B0609020204030204" pitchFamily="49" charset="0"/>
              </a:rPr>
              <a:t>    display: block;</a:t>
            </a:r>
          </a:p>
          <a:p>
            <a:r>
              <a:rPr lang="en-IN" sz="1400" b="0" dirty="0">
                <a:solidFill>
                  <a:schemeClr val="tx1"/>
                </a:solidFill>
                <a:effectLst/>
                <a:latin typeface="Consolas" panose="020B0609020204030204" pitchFamily="49" charset="0"/>
              </a:rPr>
              <a:t>  }</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  nav </a:t>
            </a:r>
            <a:r>
              <a:rPr lang="en-IN" sz="1400" b="0" dirty="0" err="1">
                <a:solidFill>
                  <a:schemeClr val="tx1"/>
                </a:solidFill>
                <a:effectLst/>
                <a:latin typeface="Consolas" panose="020B0609020204030204" pitchFamily="49" charset="0"/>
              </a:rPr>
              <a:t>ul</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font-size: xx-large;</a:t>
            </a:r>
          </a:p>
          <a:p>
            <a:r>
              <a:rPr lang="en-IN" sz="1400" b="0" dirty="0">
                <a:solidFill>
                  <a:schemeClr val="tx1"/>
                </a:solidFill>
                <a:effectLst/>
                <a:latin typeface="Consolas" panose="020B0609020204030204" pitchFamily="49" charset="0"/>
              </a:rPr>
              <a:t>    display: none;</a:t>
            </a:r>
          </a:p>
          <a:p>
            <a:r>
              <a:rPr lang="en-IN" sz="1400" b="0" dirty="0">
                <a:solidFill>
                  <a:schemeClr val="tx1"/>
                </a:solidFill>
                <a:effectLst/>
                <a:latin typeface="Consolas" panose="020B0609020204030204" pitchFamily="49" charset="0"/>
              </a:rPr>
              <a:t>  }</a:t>
            </a:r>
          </a:p>
          <a:p>
            <a:br>
              <a:rPr lang="en-IN" sz="1400" b="0" dirty="0">
                <a:solidFill>
                  <a:schemeClr val="tx1"/>
                </a:solidFill>
                <a:effectLst/>
                <a:latin typeface="Consolas" panose="020B0609020204030204" pitchFamily="49" charset="0"/>
              </a:rPr>
            </a:br>
            <a:r>
              <a:rPr lang="en-IN" sz="1400" b="0" dirty="0">
                <a:solidFill>
                  <a:schemeClr val="tx1"/>
                </a:solidFill>
                <a:effectLst/>
                <a:latin typeface="Consolas" panose="020B0609020204030204" pitchFamily="49" charset="0"/>
              </a:rPr>
              <a:t>  nav </a:t>
            </a:r>
            <a:r>
              <a:rPr lang="en-IN" sz="1400" b="0" dirty="0" err="1">
                <a:solidFill>
                  <a:schemeClr val="tx1"/>
                </a:solidFill>
                <a:effectLst/>
                <a:latin typeface="Consolas" panose="020B0609020204030204" pitchFamily="49" charset="0"/>
              </a:rPr>
              <a:t>ul.show</a:t>
            </a:r>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font-size: xx-large;</a:t>
            </a:r>
          </a:p>
          <a:p>
            <a:r>
              <a:rPr lang="en-IN" sz="1400" b="0" dirty="0">
                <a:solidFill>
                  <a:schemeClr val="tx1"/>
                </a:solidFill>
                <a:effectLst/>
                <a:latin typeface="Consolas" panose="020B0609020204030204" pitchFamily="49" charset="0"/>
              </a:rPr>
              <a:t>    display: flex;</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.social-media {</a:t>
            </a:r>
          </a:p>
          <a:p>
            <a:r>
              <a:rPr lang="en-IN" sz="1400" b="0" dirty="0">
                <a:solidFill>
                  <a:schemeClr val="tx1"/>
                </a:solidFill>
                <a:effectLst/>
                <a:latin typeface="Consolas" panose="020B0609020204030204" pitchFamily="49" charset="0"/>
              </a:rPr>
              <a:t>    float: right;</a:t>
            </a:r>
          </a:p>
          <a:p>
            <a:r>
              <a:rPr lang="en-IN" sz="1400" b="0" dirty="0">
                <a:solidFill>
                  <a:schemeClr val="tx1"/>
                </a:solidFill>
                <a:effectLst/>
                <a:latin typeface="Consolas" panose="020B0609020204030204" pitchFamily="49" charset="0"/>
              </a:rPr>
              <a:t>    margin: 28px 0 0;</a:t>
            </a:r>
          </a:p>
          <a:p>
            <a:r>
              <a:rPr lang="en-IN" sz="1400" b="0" dirty="0">
                <a:solidFill>
                  <a:schemeClr val="tx1"/>
                </a:solidFill>
                <a:effectLst/>
                <a:latin typeface="Consolas" panose="020B0609020204030204" pitchFamily="49" charset="0"/>
              </a:rPr>
              <a:t>    position: relative;</a:t>
            </a:r>
          </a:p>
          <a:p>
            <a:r>
              <a:rPr lang="en-IN" sz="1400" b="0" dirty="0">
                <a:solidFill>
                  <a:schemeClr val="tx1"/>
                </a:solidFill>
                <a:effectLst/>
                <a:latin typeface="Consolas" panose="020B0609020204030204" pitchFamily="49" charset="0"/>
              </a:rPr>
              <a:t>    width: 144px;</a:t>
            </a:r>
          </a:p>
          <a:p>
            <a:r>
              <a:rPr lang="en-IN" sz="1400" b="0" dirty="0">
                <a:solidFill>
                  <a:schemeClr val="tx1"/>
                </a:solidFill>
                <a:effectLst/>
                <a:latin typeface="Consolas" panose="020B0609020204030204" pitchFamily="49" charset="0"/>
              </a:rPr>
              <a:t>    display: none;</a:t>
            </a:r>
          </a:p>
          <a:p>
            <a:r>
              <a:rPr lang="en-IN" sz="1400" b="0" dirty="0">
                <a:solidFill>
                  <a:schemeClr val="tx1"/>
                </a:solidFill>
                <a:effectLst/>
                <a:latin typeface="Consolas" panose="020B0609020204030204" pitchFamily="49" charset="0"/>
              </a:rPr>
              <a: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271849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09600" y="622300"/>
            <a:ext cx="5293995" cy="246221"/>
          </a:xfrm>
        </p:spPr>
        <p:txBody>
          <a:bodyPr/>
          <a:lstStyle/>
          <a:p>
            <a:r>
              <a:rPr lang="en-IN" sz="1600" b="1" dirty="0">
                <a:latin typeface="Times New Roman" panose="02020603050405020304" pitchFamily="18" charset="0"/>
                <a:cs typeface="Times New Roman" panose="02020603050405020304" pitchFamily="18" charset="0"/>
              </a:rPr>
              <a:t>(4) </a:t>
            </a:r>
            <a:r>
              <a:rPr lang="en-IN" sz="1600" b="1" u="sng" dirty="0">
                <a:latin typeface="Times New Roman" panose="02020603050405020304" pitchFamily="18" charset="0"/>
                <a:cs typeface="Times New Roman" panose="02020603050405020304" pitchFamily="18" charset="0"/>
              </a:rPr>
              <a:t>JS part of code</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8C1DD5A8-8C92-4AB5-4503-CB3EC78E6A6B}"/>
              </a:ext>
            </a:extLst>
          </p:cNvPr>
          <p:cNvPicPr>
            <a:picLocks noChangeAspect="1"/>
          </p:cNvPicPr>
          <p:nvPr/>
        </p:nvPicPr>
        <p:blipFill>
          <a:blip r:embed="rId2"/>
          <a:stretch>
            <a:fillRect/>
          </a:stretch>
        </p:blipFill>
        <p:spPr>
          <a:xfrm>
            <a:off x="609600" y="1155700"/>
            <a:ext cx="6420746"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7849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774700"/>
            <a:ext cx="6428422" cy="276999"/>
          </a:xfrm>
        </p:spPr>
        <p:txBody>
          <a:bodyPr/>
          <a:lstStyle/>
          <a:p>
            <a:pPr algn="ctr"/>
            <a:r>
              <a:rPr lang="en-IN" sz="1800" u="sng" dirty="0"/>
              <a:t>Result</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1231900"/>
            <a:ext cx="5293995" cy="861774"/>
          </a:xfrm>
        </p:spPr>
        <p:txBody>
          <a:bodyPr/>
          <a:lstStyle/>
          <a:p>
            <a:r>
              <a:rPr lang="en-IN" sz="1400" dirty="0">
                <a:latin typeface="Times New Roman" panose="02020603050405020304" pitchFamily="18" charset="0"/>
                <a:cs typeface="Times New Roman" panose="02020603050405020304" pitchFamily="18" charset="0"/>
              </a:rPr>
              <a:t>Snippets of the resultant webpage are attached below:-</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(1) </a:t>
            </a:r>
            <a:r>
              <a:rPr lang="en-IN" sz="1400" b="1" u="sng" dirty="0">
                <a:latin typeface="Times New Roman" panose="02020603050405020304" pitchFamily="18" charset="0"/>
                <a:cs typeface="Times New Roman" panose="02020603050405020304" pitchFamily="18" charset="0"/>
              </a:rPr>
              <a:t>DESKTOP VIEW</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8" name="Picture 7">
            <a:extLst>
              <a:ext uri="{FF2B5EF4-FFF2-40B4-BE49-F238E27FC236}">
                <a16:creationId xmlns:a16="http://schemas.microsoft.com/office/drawing/2014/main" id="{E4885CAF-EC1D-7BE7-6302-978C6AB0E767}"/>
              </a:ext>
            </a:extLst>
          </p:cNvPr>
          <p:cNvPicPr>
            <a:picLocks noChangeAspect="1"/>
          </p:cNvPicPr>
          <p:nvPr/>
        </p:nvPicPr>
        <p:blipFill>
          <a:blip r:embed="rId2"/>
          <a:stretch>
            <a:fillRect/>
          </a:stretch>
        </p:blipFill>
        <p:spPr>
          <a:xfrm>
            <a:off x="479423" y="2327165"/>
            <a:ext cx="6813552" cy="39003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8ABFB4F-7211-2D84-F8C0-AB4D2AD40091}"/>
              </a:ext>
            </a:extLst>
          </p:cNvPr>
          <p:cNvPicPr>
            <a:picLocks noChangeAspect="1"/>
          </p:cNvPicPr>
          <p:nvPr/>
        </p:nvPicPr>
        <p:blipFill>
          <a:blip r:embed="rId3"/>
          <a:stretch>
            <a:fillRect/>
          </a:stretch>
        </p:blipFill>
        <p:spPr>
          <a:xfrm>
            <a:off x="479423" y="6443456"/>
            <a:ext cx="6813552" cy="3703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060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95D1006A-7085-1B70-763B-F847E2288A1A}"/>
              </a:ext>
            </a:extLst>
          </p:cNvPr>
          <p:cNvPicPr>
            <a:picLocks noChangeAspect="1"/>
          </p:cNvPicPr>
          <p:nvPr/>
        </p:nvPicPr>
        <p:blipFill>
          <a:blip r:embed="rId2"/>
          <a:stretch>
            <a:fillRect/>
          </a:stretch>
        </p:blipFill>
        <p:spPr>
          <a:xfrm>
            <a:off x="647699" y="850900"/>
            <a:ext cx="64770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23B5F05-1529-B703-2573-6C7DA30828BE}"/>
              </a:ext>
            </a:extLst>
          </p:cNvPr>
          <p:cNvPicPr>
            <a:picLocks noChangeAspect="1"/>
          </p:cNvPicPr>
          <p:nvPr/>
        </p:nvPicPr>
        <p:blipFill>
          <a:blip r:embed="rId3"/>
          <a:stretch>
            <a:fillRect/>
          </a:stretch>
        </p:blipFill>
        <p:spPr>
          <a:xfrm>
            <a:off x="641836" y="3746500"/>
            <a:ext cx="6477000" cy="2971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71DE149E-F204-0248-1C3E-2174B02F61C1}"/>
              </a:ext>
            </a:extLst>
          </p:cNvPr>
          <p:cNvPicPr>
            <a:picLocks noChangeAspect="1"/>
          </p:cNvPicPr>
          <p:nvPr/>
        </p:nvPicPr>
        <p:blipFill>
          <a:blip r:embed="rId4"/>
          <a:stretch>
            <a:fillRect/>
          </a:stretch>
        </p:blipFill>
        <p:spPr>
          <a:xfrm>
            <a:off x="641836" y="7023099"/>
            <a:ext cx="6477000" cy="2971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3699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D587B17F-381E-1351-6D29-20A3360F0DE1}"/>
              </a:ext>
            </a:extLst>
          </p:cNvPr>
          <p:cNvPicPr>
            <a:picLocks noChangeAspect="1"/>
          </p:cNvPicPr>
          <p:nvPr/>
        </p:nvPicPr>
        <p:blipFill>
          <a:blip r:embed="rId2"/>
          <a:stretch>
            <a:fillRect/>
          </a:stretch>
        </p:blipFill>
        <p:spPr>
          <a:xfrm>
            <a:off x="684211" y="733559"/>
            <a:ext cx="6403976" cy="3393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495426-4D8F-6827-32A3-EDF1D8AAB05D}"/>
              </a:ext>
            </a:extLst>
          </p:cNvPr>
          <p:cNvPicPr>
            <a:picLocks noChangeAspect="1"/>
          </p:cNvPicPr>
          <p:nvPr/>
        </p:nvPicPr>
        <p:blipFill>
          <a:blip r:embed="rId3"/>
          <a:stretch>
            <a:fillRect/>
          </a:stretch>
        </p:blipFill>
        <p:spPr>
          <a:xfrm>
            <a:off x="684210" y="4345243"/>
            <a:ext cx="6403977" cy="3135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582D652-6C38-C376-5BF8-9C5147D55985}"/>
              </a:ext>
            </a:extLst>
          </p:cNvPr>
          <p:cNvPicPr>
            <a:picLocks noChangeAspect="1"/>
          </p:cNvPicPr>
          <p:nvPr/>
        </p:nvPicPr>
        <p:blipFill rotWithShape="1">
          <a:blip r:embed="rId4"/>
          <a:srcRect t="17361"/>
          <a:stretch/>
        </p:blipFill>
        <p:spPr>
          <a:xfrm>
            <a:off x="713520" y="7632700"/>
            <a:ext cx="6374667"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1645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671988" y="622300"/>
            <a:ext cx="6428422" cy="246221"/>
          </a:xfrm>
        </p:spPr>
        <p:txBody>
          <a:bodyPr/>
          <a:lstStyle/>
          <a:p>
            <a:r>
              <a:rPr lang="en-IN" sz="1600" dirty="0"/>
              <a:t>(2) </a:t>
            </a:r>
            <a:r>
              <a:rPr lang="en-IN" sz="1600" u="sng" dirty="0"/>
              <a:t>Phone view</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17EB8677-2FEF-BE04-12A0-C994714D590C}"/>
              </a:ext>
            </a:extLst>
          </p:cNvPr>
          <p:cNvPicPr>
            <a:picLocks noChangeAspect="1"/>
          </p:cNvPicPr>
          <p:nvPr/>
        </p:nvPicPr>
        <p:blipFill>
          <a:blip r:embed="rId2"/>
          <a:stretch>
            <a:fillRect/>
          </a:stretch>
        </p:blipFill>
        <p:spPr>
          <a:xfrm>
            <a:off x="1564273" y="1165063"/>
            <a:ext cx="4643852" cy="8827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600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623540F3-AE05-D9E7-13FC-9CB8E5A16102}"/>
              </a:ext>
            </a:extLst>
          </p:cNvPr>
          <p:cNvPicPr>
            <a:picLocks noChangeAspect="1"/>
          </p:cNvPicPr>
          <p:nvPr/>
        </p:nvPicPr>
        <p:blipFill>
          <a:blip r:embed="rId2"/>
          <a:stretch>
            <a:fillRect/>
          </a:stretch>
        </p:blipFill>
        <p:spPr>
          <a:xfrm>
            <a:off x="533400" y="353555"/>
            <a:ext cx="3733800" cy="7202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169B94B-55CC-BEF1-B601-6C179EEAFA4C}"/>
              </a:ext>
            </a:extLst>
          </p:cNvPr>
          <p:cNvPicPr>
            <a:picLocks noChangeAspect="1"/>
          </p:cNvPicPr>
          <p:nvPr/>
        </p:nvPicPr>
        <p:blipFill>
          <a:blip r:embed="rId3"/>
          <a:stretch>
            <a:fillRect/>
          </a:stretch>
        </p:blipFill>
        <p:spPr>
          <a:xfrm>
            <a:off x="3097845" y="2222500"/>
            <a:ext cx="4141155" cy="798348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934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671988" y="774700"/>
            <a:ext cx="6428422" cy="276999"/>
          </a:xfrm>
        </p:spPr>
        <p:txBody>
          <a:bodyPr/>
          <a:lstStyle/>
          <a:p>
            <a:pPr algn="ctr"/>
            <a:r>
              <a:rPr lang="en-IN" sz="1800" u="sng" dirty="0"/>
              <a:t>Problem </a:t>
            </a:r>
            <a:r>
              <a:rPr lang="en-IN" sz="1800" u="sng" dirty="0" err="1"/>
              <a:t>Statemnent</a:t>
            </a:r>
            <a:r>
              <a:rPr lang="en-IN" sz="1800" u="sng" dirty="0"/>
              <a:t> </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48995" y="1308100"/>
            <a:ext cx="6674407" cy="1600438"/>
          </a:xfrm>
        </p:spPr>
        <p:txBody>
          <a:bodyPr/>
          <a:lstStyle/>
          <a:p>
            <a:r>
              <a:rPr lang="en-US" sz="1400" dirty="0">
                <a:latin typeface="Times New Roman" panose="02020603050405020304" pitchFamily="18" charset="0"/>
                <a:cs typeface="Times New Roman" panose="02020603050405020304" pitchFamily="18" charset="0"/>
              </a:rPr>
              <a:t>Developing a responsive profile webpage as it is of the given template showcasing our  abilities. The webpage must also adjust effortlessly to numerous display dimensions as well as devices, offering an ideal watching experience for everyone on desktop computers, laptop computers, tablet computers plus smart devices.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Provided below are the snippets of the template provided to me:-</a:t>
            </a:r>
            <a:endParaRPr lang="en-US" sz="1600" dirty="0">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52F95925-B4E9-36F8-770D-E20CB1D9878D}"/>
              </a:ext>
            </a:extLst>
          </p:cNvPr>
          <p:cNvPicPr>
            <a:picLocks noChangeAspect="1"/>
          </p:cNvPicPr>
          <p:nvPr/>
        </p:nvPicPr>
        <p:blipFill>
          <a:blip r:embed="rId2"/>
          <a:stretch>
            <a:fillRect/>
          </a:stretch>
        </p:blipFill>
        <p:spPr>
          <a:xfrm>
            <a:off x="457200" y="3746500"/>
            <a:ext cx="3276599"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18F4362-3B40-4686-CE45-E8394BE9B212}"/>
              </a:ext>
            </a:extLst>
          </p:cNvPr>
          <p:cNvPicPr>
            <a:picLocks noChangeAspect="1"/>
          </p:cNvPicPr>
          <p:nvPr/>
        </p:nvPicPr>
        <p:blipFill>
          <a:blip r:embed="rId3"/>
          <a:stretch>
            <a:fillRect/>
          </a:stretch>
        </p:blipFill>
        <p:spPr>
          <a:xfrm>
            <a:off x="3810000" y="3746500"/>
            <a:ext cx="35052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2250378A-6195-7B39-FFBE-77F5C60CAA1B}"/>
              </a:ext>
            </a:extLst>
          </p:cNvPr>
          <p:cNvSpPr txBox="1"/>
          <p:nvPr/>
        </p:nvSpPr>
        <p:spPr>
          <a:xfrm>
            <a:off x="1874124" y="8851900"/>
            <a:ext cx="442750" cy="369332"/>
          </a:xfrm>
          <a:prstGeom prst="rect">
            <a:avLst/>
          </a:prstGeom>
          <a:noFill/>
        </p:spPr>
        <p:txBody>
          <a:bodyPr wrap="none" rtlCol="0">
            <a:spAutoFit/>
          </a:bodyPr>
          <a:lstStyle/>
          <a:p>
            <a:r>
              <a:rPr lang="en-IN" dirty="0"/>
              <a:t>(1)</a:t>
            </a:r>
          </a:p>
        </p:txBody>
      </p:sp>
      <p:sp>
        <p:nvSpPr>
          <p:cNvPr id="11" name="TextBox 10">
            <a:extLst>
              <a:ext uri="{FF2B5EF4-FFF2-40B4-BE49-F238E27FC236}">
                <a16:creationId xmlns:a16="http://schemas.microsoft.com/office/drawing/2014/main" id="{D555B321-D949-2B89-F3A0-E9E5D23CC356}"/>
              </a:ext>
            </a:extLst>
          </p:cNvPr>
          <p:cNvSpPr txBox="1"/>
          <p:nvPr/>
        </p:nvSpPr>
        <p:spPr>
          <a:xfrm>
            <a:off x="5372100" y="8851900"/>
            <a:ext cx="3886200" cy="369332"/>
          </a:xfrm>
          <a:prstGeom prst="rect">
            <a:avLst/>
          </a:prstGeom>
          <a:noFill/>
        </p:spPr>
        <p:txBody>
          <a:bodyPr wrap="square">
            <a:spAutoFit/>
          </a:bodyPr>
          <a:lstStyle/>
          <a:p>
            <a:r>
              <a:rPr lang="en-IN" dirty="0"/>
              <a:t>(2)</a:t>
            </a:r>
          </a:p>
        </p:txBody>
      </p:sp>
    </p:spTree>
    <p:extLst>
      <p:ext uri="{BB962C8B-B14F-4D97-AF65-F5344CB8AC3E}">
        <p14:creationId xmlns:p14="http://schemas.microsoft.com/office/powerpoint/2010/main" val="114937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F3D099E6-57CA-5E27-384A-673F99309A21}"/>
              </a:ext>
            </a:extLst>
          </p:cNvPr>
          <p:cNvPicPr>
            <a:picLocks noChangeAspect="1"/>
          </p:cNvPicPr>
          <p:nvPr/>
        </p:nvPicPr>
        <p:blipFill>
          <a:blip r:embed="rId2"/>
          <a:stretch>
            <a:fillRect/>
          </a:stretch>
        </p:blipFill>
        <p:spPr>
          <a:xfrm>
            <a:off x="762000" y="826819"/>
            <a:ext cx="5943600" cy="2699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71801F1-871A-CC2C-131C-22FE624D02D4}"/>
              </a:ext>
            </a:extLst>
          </p:cNvPr>
          <p:cNvPicPr>
            <a:picLocks noChangeAspect="1"/>
          </p:cNvPicPr>
          <p:nvPr/>
        </p:nvPicPr>
        <p:blipFill>
          <a:blip r:embed="rId3"/>
          <a:stretch>
            <a:fillRect/>
          </a:stretch>
        </p:blipFill>
        <p:spPr>
          <a:xfrm>
            <a:off x="762000" y="3841540"/>
            <a:ext cx="5943600" cy="301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D0DF260-8BAF-2D04-E480-CA8B292707E0}"/>
              </a:ext>
            </a:extLst>
          </p:cNvPr>
          <p:cNvPicPr>
            <a:picLocks noChangeAspect="1"/>
          </p:cNvPicPr>
          <p:nvPr/>
        </p:nvPicPr>
        <p:blipFill>
          <a:blip r:embed="rId4"/>
          <a:stretch>
            <a:fillRect/>
          </a:stretch>
        </p:blipFill>
        <p:spPr>
          <a:xfrm>
            <a:off x="762000" y="7167496"/>
            <a:ext cx="5943600" cy="2598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43FAAA98-7B82-805E-99C9-00F7D0511D7D}"/>
              </a:ext>
            </a:extLst>
          </p:cNvPr>
          <p:cNvSpPr txBox="1"/>
          <p:nvPr/>
        </p:nvSpPr>
        <p:spPr>
          <a:xfrm>
            <a:off x="6731000" y="1991695"/>
            <a:ext cx="3886200" cy="369332"/>
          </a:xfrm>
          <a:prstGeom prst="rect">
            <a:avLst/>
          </a:prstGeom>
          <a:noFill/>
        </p:spPr>
        <p:txBody>
          <a:bodyPr wrap="square">
            <a:spAutoFit/>
          </a:bodyPr>
          <a:lstStyle/>
          <a:p>
            <a:r>
              <a:rPr lang="en-IN" dirty="0"/>
              <a:t>(3)</a:t>
            </a:r>
          </a:p>
        </p:txBody>
      </p:sp>
      <p:sp>
        <p:nvSpPr>
          <p:cNvPr id="14" name="TextBox 13">
            <a:extLst>
              <a:ext uri="{FF2B5EF4-FFF2-40B4-BE49-F238E27FC236}">
                <a16:creationId xmlns:a16="http://schemas.microsoft.com/office/drawing/2014/main" id="{D34A1B81-2AC5-10BF-CF63-33438713428A}"/>
              </a:ext>
            </a:extLst>
          </p:cNvPr>
          <p:cNvSpPr txBox="1"/>
          <p:nvPr/>
        </p:nvSpPr>
        <p:spPr>
          <a:xfrm>
            <a:off x="6766560" y="5123934"/>
            <a:ext cx="5308600" cy="369332"/>
          </a:xfrm>
          <a:prstGeom prst="rect">
            <a:avLst/>
          </a:prstGeom>
          <a:noFill/>
        </p:spPr>
        <p:txBody>
          <a:bodyPr wrap="square">
            <a:spAutoFit/>
          </a:bodyPr>
          <a:lstStyle/>
          <a:p>
            <a:r>
              <a:rPr lang="en-IN" dirty="0"/>
              <a:t>(4)</a:t>
            </a:r>
          </a:p>
        </p:txBody>
      </p:sp>
      <p:sp>
        <p:nvSpPr>
          <p:cNvPr id="16" name="TextBox 15">
            <a:extLst>
              <a:ext uri="{FF2B5EF4-FFF2-40B4-BE49-F238E27FC236}">
                <a16:creationId xmlns:a16="http://schemas.microsoft.com/office/drawing/2014/main" id="{D30DF9DC-CBB4-72F6-6B13-D861E0D43008}"/>
              </a:ext>
            </a:extLst>
          </p:cNvPr>
          <p:cNvSpPr txBox="1"/>
          <p:nvPr/>
        </p:nvSpPr>
        <p:spPr>
          <a:xfrm>
            <a:off x="6768147" y="8097566"/>
            <a:ext cx="6040120" cy="369332"/>
          </a:xfrm>
          <a:prstGeom prst="rect">
            <a:avLst/>
          </a:prstGeom>
          <a:noFill/>
        </p:spPr>
        <p:txBody>
          <a:bodyPr wrap="square">
            <a:spAutoFit/>
          </a:bodyPr>
          <a:lstStyle/>
          <a:p>
            <a:r>
              <a:rPr lang="en-IN" dirty="0"/>
              <a:t>(5)</a:t>
            </a:r>
          </a:p>
        </p:txBody>
      </p:sp>
    </p:spTree>
    <p:extLst>
      <p:ext uri="{BB962C8B-B14F-4D97-AF65-F5344CB8AC3E}">
        <p14:creationId xmlns:p14="http://schemas.microsoft.com/office/powerpoint/2010/main" val="362502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698500"/>
            <a:ext cx="6428422" cy="276999"/>
          </a:xfrm>
        </p:spPr>
        <p:txBody>
          <a:bodyPr/>
          <a:lstStyle/>
          <a:p>
            <a:pPr algn="ctr"/>
            <a:r>
              <a:rPr lang="en-IN" sz="1800" u="sng" dirty="0"/>
              <a:t>Software Requirements</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567213" y="1384300"/>
            <a:ext cx="6547009" cy="4524315"/>
          </a:xfrm>
        </p:spPr>
        <p:txBody>
          <a:bodyPr/>
          <a:lstStyle/>
          <a:p>
            <a:pPr algn="just"/>
            <a:r>
              <a:rPr lang="en-US" sz="1400" b="0" i="0" dirty="0">
                <a:solidFill>
                  <a:schemeClr val="tx1"/>
                </a:solidFill>
                <a:effectLst/>
                <a:latin typeface="Times New Roman" panose="02020603050405020304" pitchFamily="18" charset="0"/>
                <a:cs typeface="Times New Roman" panose="02020603050405020304" pitchFamily="18" charset="0"/>
              </a:rPr>
              <a:t>Creating a portfolio webpage requires only a minimal set of software tools, primarily focused on web development. The core requirements include a text editor for writing HTML, CSS, and optionally JavaScript code(for responsiveness), along with a web browser for testing and previewing the webpage.</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l"/>
            <a:r>
              <a:rPr lang="en-US" sz="1400" b="0" i="0" dirty="0">
                <a:solidFill>
                  <a:schemeClr val="tx1"/>
                </a:solidFill>
                <a:effectLst/>
                <a:latin typeface="Times New Roman" panose="02020603050405020304" pitchFamily="18" charset="0"/>
                <a:cs typeface="Times New Roman" panose="02020603050405020304" pitchFamily="18" charset="0"/>
              </a:rPr>
              <a:t>To preview and test your webpage, any modern web browser like Google Chrome, Mozilla Firefox, or Safari will suffice. These browsers offer developer tools that aid in debugging, inspecting layout, and optimizing performance.</a:t>
            </a:r>
          </a:p>
          <a:p>
            <a:pPr algn="l"/>
            <a:r>
              <a:rPr lang="en-US" sz="1400" b="0" i="0" dirty="0">
                <a:solidFill>
                  <a:schemeClr val="tx1"/>
                </a:solidFill>
                <a:effectLst/>
                <a:latin typeface="Times New Roman" panose="02020603050405020304" pitchFamily="18" charset="0"/>
                <a:cs typeface="Times New Roman" panose="02020603050405020304" pitchFamily="18" charset="0"/>
              </a:rPr>
              <a:t>Overall, with just a text editor and a web browser, you have the essential software requirements to build and showcase your portfolio webpage effectively.</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 (1) HTML</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 (2) CSS</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 (3) JS</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 (4) Web browser </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595273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567213" y="698500"/>
            <a:ext cx="6428422" cy="276999"/>
          </a:xfrm>
        </p:spPr>
        <p:txBody>
          <a:bodyPr/>
          <a:lstStyle/>
          <a:p>
            <a:pPr algn="ctr"/>
            <a:r>
              <a:rPr lang="en-IN" sz="1800" u="sng" dirty="0"/>
              <a:t>File Structure in VS code snippet</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A6646DD2-BC74-35EF-D44B-0BE2765042B6}"/>
              </a:ext>
            </a:extLst>
          </p:cNvPr>
          <p:cNvPicPr>
            <a:picLocks noChangeAspect="1"/>
          </p:cNvPicPr>
          <p:nvPr/>
        </p:nvPicPr>
        <p:blipFill>
          <a:blip r:embed="rId2"/>
          <a:stretch>
            <a:fillRect/>
          </a:stretch>
        </p:blipFill>
        <p:spPr>
          <a:xfrm>
            <a:off x="1219200" y="1612900"/>
            <a:ext cx="5562600" cy="6934200"/>
          </a:xfrm>
          <a:prstGeom prst="rect">
            <a:avLst/>
          </a:prstGeom>
        </p:spPr>
      </p:pic>
    </p:spTree>
    <p:extLst>
      <p:ext uri="{BB962C8B-B14F-4D97-AF65-F5344CB8AC3E}">
        <p14:creationId xmlns:p14="http://schemas.microsoft.com/office/powerpoint/2010/main" val="214004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1CE0-23B8-DB68-7BD2-960D10A8A556}"/>
              </a:ext>
            </a:extLst>
          </p:cNvPr>
          <p:cNvSpPr>
            <a:spLocks noGrp="1"/>
          </p:cNvSpPr>
          <p:nvPr>
            <p:ph type="ctrTitle"/>
          </p:nvPr>
        </p:nvSpPr>
        <p:spPr>
          <a:xfrm>
            <a:off x="671988" y="634712"/>
            <a:ext cx="6428422" cy="276999"/>
          </a:xfrm>
        </p:spPr>
        <p:txBody>
          <a:bodyPr/>
          <a:lstStyle/>
          <a:p>
            <a:pPr algn="ctr"/>
            <a:r>
              <a:rPr lang="en-IN" sz="1800" u="sng" dirty="0"/>
              <a:t>Methodologies - Code snippets</a:t>
            </a:r>
          </a:p>
        </p:txBody>
      </p:sp>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71989" y="911711"/>
            <a:ext cx="6567012" cy="9264075"/>
          </a:xfrm>
        </p:spPr>
        <p:txBody>
          <a:bodyPr/>
          <a:lstStyle/>
          <a:p>
            <a:pPr marL="342900" indent="-342900">
              <a:buAutoNum type="arabicParenBoth"/>
            </a:pPr>
            <a:r>
              <a:rPr lang="en-IN" sz="1400" b="1" u="sng" dirty="0">
                <a:solidFill>
                  <a:schemeClr val="tx1"/>
                </a:solidFill>
                <a:latin typeface="Times New Roman" panose="02020603050405020304" pitchFamily="18" charset="0"/>
                <a:cs typeface="Times New Roman" panose="02020603050405020304" pitchFamily="18" charset="0"/>
              </a:rPr>
              <a:t>HTML code</a:t>
            </a:r>
          </a:p>
          <a:p>
            <a:pPr marL="342900" indent="-342900">
              <a:buAutoNum type="arabicParenBoth"/>
            </a:pPr>
            <a:endParaRPr lang="en-IN" sz="1400" b="1" u="sng" dirty="0">
              <a:solidFill>
                <a:schemeClr val="tx1"/>
              </a:solidFill>
              <a:latin typeface="Times New Roman" panose="02020603050405020304" pitchFamily="18" charset="0"/>
              <a:cs typeface="Times New Roman" panose="02020603050405020304" pitchFamily="18" charset="0"/>
            </a:endParaRPr>
          </a:p>
          <a:p>
            <a:pPr marL="342900" indent="-342900">
              <a:buAutoNum type="arabicParenBoth"/>
            </a:pPr>
            <a:endParaRPr lang="en-IN" sz="1400" b="1" u="sng" dirty="0">
              <a:solidFill>
                <a:schemeClr val="tx1"/>
              </a:solidFill>
              <a:latin typeface="Times New Roman" panose="02020603050405020304" pitchFamily="18" charset="0"/>
              <a:cs typeface="Times New Roman" panose="02020603050405020304" pitchFamily="18" charset="0"/>
            </a:endParaRPr>
          </a:p>
          <a:p>
            <a:pPr marL="342900" indent="-342900">
              <a:buAutoNum type="arabicParenBoth"/>
            </a:pPr>
            <a:endParaRPr lang="en-IN" sz="1400" b="1" u="sng" dirty="0">
              <a:solidFill>
                <a:schemeClr val="tx1"/>
              </a:solidFill>
              <a:latin typeface="Times New Roman" panose="02020603050405020304" pitchFamily="18" charset="0"/>
              <a:cs typeface="Times New Roman" panose="02020603050405020304" pitchFamily="18" charset="0"/>
            </a:endParaRPr>
          </a:p>
          <a:p>
            <a:r>
              <a:rPr lang="en-IN" sz="1400" b="0" dirty="0">
                <a:solidFill>
                  <a:schemeClr val="tx1"/>
                </a:solidFill>
                <a:effectLst/>
                <a:latin typeface="Consolas" panose="020B0609020204030204" pitchFamily="49" charset="0"/>
              </a:rPr>
              <a:t>&lt;!doctype html&gt;</a:t>
            </a:r>
          </a:p>
          <a:p>
            <a:r>
              <a:rPr lang="en-IN" sz="1400" b="0" dirty="0">
                <a:solidFill>
                  <a:schemeClr val="tx1"/>
                </a:solidFill>
                <a:effectLst/>
                <a:latin typeface="Consolas" panose="020B0609020204030204" pitchFamily="49" charset="0"/>
              </a:rPr>
              <a:t>&lt;html&gt;</a:t>
            </a:r>
          </a:p>
          <a:p>
            <a:r>
              <a:rPr lang="en-IN" sz="1400" b="0" dirty="0">
                <a:solidFill>
                  <a:schemeClr val="tx1"/>
                </a:solidFill>
                <a:effectLst/>
                <a:latin typeface="Consolas" panose="020B0609020204030204" pitchFamily="49" charset="0"/>
              </a:rPr>
              <a:t>  &lt;head&gt;</a:t>
            </a:r>
          </a:p>
          <a:p>
            <a:r>
              <a:rPr lang="en-IN" sz="1400" b="0" dirty="0">
                <a:solidFill>
                  <a:schemeClr val="tx1"/>
                </a:solidFill>
                <a:effectLst/>
                <a:latin typeface="Consolas" panose="020B0609020204030204" pitchFamily="49" charset="0"/>
              </a:rPr>
              <a:t>    &lt;title&gt;portfolio&lt;/title&gt;</a:t>
            </a:r>
          </a:p>
          <a:p>
            <a:r>
              <a:rPr lang="en-IN" sz="1400" b="0" dirty="0">
                <a:solidFill>
                  <a:schemeClr val="tx1"/>
                </a:solidFill>
                <a:effectLst/>
                <a:latin typeface="Consolas" panose="020B0609020204030204" pitchFamily="49" charset="0"/>
              </a:rPr>
              <a:t>    &lt;meta charset="UTF-8"&gt;</a:t>
            </a:r>
          </a:p>
          <a:p>
            <a:r>
              <a:rPr lang="en-IN" sz="1400" b="0" dirty="0">
                <a:solidFill>
                  <a:schemeClr val="tx1"/>
                </a:solidFill>
                <a:effectLst/>
                <a:latin typeface="Consolas" panose="020B0609020204030204" pitchFamily="49" charset="0"/>
              </a:rPr>
              <a:t>    &lt;meta name="viewport" content="width=device-</a:t>
            </a:r>
            <a:r>
              <a:rPr lang="en-IN" sz="1400" b="0" dirty="0" err="1">
                <a:solidFill>
                  <a:schemeClr val="tx1"/>
                </a:solidFill>
                <a:effectLst/>
                <a:latin typeface="Consolas" panose="020B0609020204030204" pitchFamily="49" charset="0"/>
              </a:rPr>
              <a:t>width,initial</a:t>
            </a:r>
            <a:r>
              <a:rPr lang="en-IN" sz="1400" b="0" dirty="0">
                <a:solidFill>
                  <a:schemeClr val="tx1"/>
                </a:solidFill>
                <a:effectLst/>
                <a:latin typeface="Consolas" panose="020B0609020204030204" pitchFamily="49" charset="0"/>
              </a:rPr>
              <a:t>-scale=1"&gt;</a:t>
            </a:r>
          </a:p>
          <a:p>
            <a:r>
              <a:rPr lang="en-IN" sz="1400" b="0" dirty="0">
                <a:solidFill>
                  <a:schemeClr val="tx1"/>
                </a:solidFill>
                <a:effectLst/>
                <a:latin typeface="Consolas" panose="020B0609020204030204" pitchFamily="49" charset="0"/>
              </a:rPr>
              <a:t>    &lt;link </a:t>
            </a:r>
            <a:r>
              <a:rPr lang="en-IN" sz="1400" b="0" dirty="0" err="1">
                <a:solidFill>
                  <a:schemeClr val="tx1"/>
                </a:solidFill>
                <a:effectLst/>
                <a:latin typeface="Consolas" panose="020B0609020204030204" pitchFamily="49" charset="0"/>
              </a:rPr>
              <a:t>rel</a:t>
            </a:r>
            <a:r>
              <a:rPr lang="en-IN" sz="1400" b="0" dirty="0">
                <a:solidFill>
                  <a:schemeClr val="tx1"/>
                </a:solidFill>
                <a:effectLst/>
                <a:latin typeface="Consolas" panose="020B0609020204030204" pitchFamily="49" charset="0"/>
              </a:rPr>
              <a:t>="stylesheet" </a:t>
            </a:r>
            <a:r>
              <a:rPr lang="en-IN" sz="1400" b="0" dirty="0" err="1">
                <a:solidFill>
                  <a:schemeClr val="tx1"/>
                </a:solidFill>
                <a:effectLst/>
                <a:latin typeface="Consolas" panose="020B0609020204030204" pitchFamily="49" charset="0"/>
              </a:rPr>
              <a:t>href</a:t>
            </a:r>
            <a:r>
              <a:rPr lang="en-IN" sz="1400" b="0" dirty="0">
                <a:solidFill>
                  <a:schemeClr val="tx1"/>
                </a:solidFill>
                <a:effectLst/>
                <a:latin typeface="Consolas" panose="020B0609020204030204" pitchFamily="49" charset="0"/>
              </a:rPr>
              <a:t>="style.css"&gt; </a:t>
            </a:r>
          </a:p>
          <a:p>
            <a:r>
              <a:rPr lang="en-IN" sz="1400" b="0" dirty="0">
                <a:solidFill>
                  <a:schemeClr val="tx1"/>
                </a:solidFill>
                <a:effectLst/>
                <a:latin typeface="Consolas" panose="020B0609020204030204" pitchFamily="49" charset="0"/>
              </a:rPr>
              <a:t>    &lt;link </a:t>
            </a:r>
            <a:r>
              <a:rPr lang="en-IN" sz="1400" b="0" dirty="0" err="1">
                <a:solidFill>
                  <a:schemeClr val="tx1"/>
                </a:solidFill>
                <a:effectLst/>
                <a:latin typeface="Consolas" panose="020B0609020204030204" pitchFamily="49" charset="0"/>
              </a:rPr>
              <a:t>rel</a:t>
            </a:r>
            <a:r>
              <a:rPr lang="en-IN" sz="1400" b="0" dirty="0">
                <a:solidFill>
                  <a:schemeClr val="tx1"/>
                </a:solidFill>
                <a:effectLst/>
                <a:latin typeface="Consolas" panose="020B0609020204030204" pitchFamily="49" charset="0"/>
              </a:rPr>
              <a:t>="stylesheet" </a:t>
            </a:r>
            <a:r>
              <a:rPr lang="en-IN" sz="1400" b="0" dirty="0" err="1">
                <a:solidFill>
                  <a:schemeClr val="tx1"/>
                </a:solidFill>
                <a:effectLst/>
                <a:latin typeface="Consolas" panose="020B0609020204030204" pitchFamily="49" charset="0"/>
              </a:rPr>
              <a:t>href</a:t>
            </a:r>
            <a:r>
              <a:rPr lang="en-IN" sz="1400" b="0" dirty="0">
                <a:solidFill>
                  <a:schemeClr val="tx1"/>
                </a:solidFill>
                <a:effectLst/>
                <a:latin typeface="Consolas" panose="020B0609020204030204" pitchFamily="49" charset="0"/>
              </a:rPr>
              <a:t>="https://fonts.googleapis.com/</a:t>
            </a:r>
            <a:r>
              <a:rPr lang="en-IN" sz="1400" b="0" dirty="0" err="1">
                <a:solidFill>
                  <a:schemeClr val="tx1"/>
                </a:solidFill>
                <a:effectLst/>
                <a:latin typeface="Consolas" panose="020B0609020204030204" pitchFamily="49" charset="0"/>
              </a:rPr>
              <a:t>css?family</a:t>
            </a:r>
            <a:r>
              <a:rPr lang="en-IN" sz="1400" b="0" dirty="0">
                <a:solidFill>
                  <a:schemeClr val="tx1"/>
                </a:solidFill>
                <a:effectLst/>
                <a:latin typeface="Consolas" panose="020B0609020204030204" pitchFamily="49" charset="0"/>
              </a:rPr>
              <a:t>=Lato:100,100italic,300,300italic,regular,italic,700,700italic,900,900italic&amp;amp;subset=</a:t>
            </a:r>
            <a:r>
              <a:rPr lang="en-IN" sz="1400" b="0" dirty="0" err="1">
                <a:solidFill>
                  <a:schemeClr val="tx1"/>
                </a:solidFill>
                <a:effectLst/>
                <a:latin typeface="Consolas" panose="020B0609020204030204" pitchFamily="49" charset="0"/>
              </a:rPr>
              <a:t>latin,latin-ext</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&lt;/head&gt;</a:t>
            </a:r>
          </a:p>
          <a:p>
            <a:r>
              <a:rPr lang="en-IN" sz="1400" b="0" dirty="0">
                <a:solidFill>
                  <a:schemeClr val="tx1"/>
                </a:solidFill>
                <a:effectLst/>
                <a:latin typeface="Consolas" panose="020B0609020204030204" pitchFamily="49" charset="0"/>
              </a:rPr>
              <a:t>  &lt;body&gt;</a:t>
            </a:r>
          </a:p>
          <a:p>
            <a:r>
              <a:rPr lang="en-IN" sz="1400" b="0" dirty="0">
                <a:solidFill>
                  <a:schemeClr val="tx1"/>
                </a:solidFill>
                <a:effectLst/>
                <a:latin typeface="Consolas" panose="020B0609020204030204" pitchFamily="49" charset="0"/>
              </a:rPr>
              <a:t>    &lt;div class="background"&gt;</a:t>
            </a:r>
          </a:p>
          <a:p>
            <a:r>
              <a:rPr lang="en-IN" sz="1400" b="0" dirty="0">
                <a:solidFill>
                  <a:schemeClr val="tx1"/>
                </a:solidFill>
                <a:effectLst/>
                <a:latin typeface="Consolas" panose="020B0609020204030204" pitchFamily="49" charset="0"/>
              </a:rPr>
              <a:t>      &lt;div class="wrapper"&gt;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class="rectangle-1-copy-22"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="images/rectangle_1_copy_22.png"  width="163" height="81"&gt;</a:t>
            </a:r>
          </a:p>
          <a:p>
            <a:r>
              <a:rPr lang="en-IN" sz="1400" b="0" dirty="0">
                <a:solidFill>
                  <a:schemeClr val="tx1"/>
                </a:solidFill>
                <a:effectLst/>
                <a:latin typeface="Consolas" panose="020B0609020204030204" pitchFamily="49" charset="0"/>
              </a:rPr>
              <a:t>              &lt;div class="container-1"&gt;</a:t>
            </a:r>
          </a:p>
          <a:p>
            <a:r>
              <a:rPr lang="en-IN" sz="1400" b="0" dirty="0">
                <a:solidFill>
                  <a:schemeClr val="tx1"/>
                </a:solidFill>
                <a:effectLst/>
                <a:latin typeface="Consolas" panose="020B0609020204030204" pitchFamily="49" charset="0"/>
              </a:rPr>
              <a:t>                &lt;div class="logo group"&gt;</a:t>
            </a:r>
          </a:p>
          <a:p>
            <a:r>
              <a:rPr lang="en-IN" sz="1400" b="0" dirty="0">
                <a:solidFill>
                  <a:schemeClr val="tx1"/>
                </a:solidFill>
                <a:effectLst/>
                <a:latin typeface="Consolas" panose="020B0609020204030204" pitchFamily="49" charset="0"/>
              </a:rPr>
              <a:t>                  &lt;div class="container-2"&gt;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class="shape-4-copy-3"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="images/shape_4_copy_3.png"  width="31" height="51"&gt;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class="shape-4-copy-3-2"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="images/shape_4_copy_3_2.png"  width="21" height="34"&gt;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 class="thumbnail"&gt;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="images/creative.png"  width="114" height="27" &gt;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="images/tagline_here.png" width="110" height="10"&gt;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a:t>
            </a: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8770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8AA043-DDE3-9A92-99B6-6A6CDA530DE6}"/>
              </a:ext>
            </a:extLst>
          </p:cNvPr>
          <p:cNvSpPr>
            <a:spLocks noGrp="1"/>
          </p:cNvSpPr>
          <p:nvPr>
            <p:ph type="subTitle" idx="4"/>
          </p:nvPr>
        </p:nvSpPr>
        <p:spPr>
          <a:xfrm>
            <a:off x="685800" y="319087"/>
            <a:ext cx="6643212" cy="10341293"/>
          </a:xfrm>
        </p:spPr>
        <p:txBody>
          <a:bodyPr/>
          <a:lstStyle/>
          <a:p>
            <a:r>
              <a:rPr lang="en-IN" sz="1400" b="0" dirty="0">
                <a:solidFill>
                  <a:schemeClr val="tx1"/>
                </a:solidFill>
                <a:effectLst/>
                <a:latin typeface="Consolas" panose="020B0609020204030204" pitchFamily="49" charset="0"/>
              </a:rPr>
              <a:t>&lt;div class="container-3"&gt;</a:t>
            </a:r>
          </a:p>
          <a:p>
            <a:r>
              <a:rPr lang="en-IN" sz="1400" b="0" dirty="0">
                <a:solidFill>
                  <a:schemeClr val="tx1"/>
                </a:solidFill>
                <a:effectLst/>
                <a:latin typeface="Consolas" panose="020B0609020204030204" pitchFamily="49" charset="0"/>
              </a:rPr>
              <a:t>            &lt;nav class="nav"&gt;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ul</a:t>
            </a:r>
            <a:r>
              <a:rPr lang="en-IN" sz="1400" b="0" dirty="0">
                <a:solidFill>
                  <a:schemeClr val="tx1"/>
                </a:solidFill>
                <a:effectLst/>
                <a:latin typeface="Consolas" panose="020B0609020204030204" pitchFamily="49" charset="0"/>
              </a:rPr>
              <a:t> class="nav-list group"&gt;</a:t>
            </a:r>
          </a:p>
          <a:p>
            <a:r>
              <a:rPr lang="en-IN" sz="1400" b="0" dirty="0">
                <a:solidFill>
                  <a:schemeClr val="tx1"/>
                </a:solidFill>
                <a:effectLst/>
                <a:latin typeface="Consolas" panose="020B0609020204030204" pitchFamily="49" charset="0"/>
              </a:rPr>
              <a:t>                &lt;li&gt;&lt;p class="nav-item-1"&gt;Home&lt;/p&gt;&lt;/li&gt;</a:t>
            </a:r>
          </a:p>
          <a:p>
            <a:r>
              <a:rPr lang="en-IN" sz="1400" b="0" dirty="0">
                <a:solidFill>
                  <a:schemeClr val="tx1"/>
                </a:solidFill>
                <a:effectLst/>
                <a:latin typeface="Consolas" panose="020B0609020204030204" pitchFamily="49" charset="0"/>
              </a:rPr>
              <a:t>                    &lt;li&gt;&lt;p class="nav-item-1"&gt;About us&lt;/p&gt;&lt;/li&gt;</a:t>
            </a:r>
          </a:p>
          <a:p>
            <a:r>
              <a:rPr lang="en-IN" sz="1400" b="0" dirty="0">
                <a:solidFill>
                  <a:schemeClr val="tx1"/>
                </a:solidFill>
                <a:effectLst/>
                <a:latin typeface="Consolas" panose="020B0609020204030204" pitchFamily="49" charset="0"/>
              </a:rPr>
              <a:t>                    &lt;li&gt;&lt;p class="nav-item-1"&gt;blog&lt;/p&gt;&lt;/li&gt;</a:t>
            </a:r>
          </a:p>
          <a:p>
            <a:r>
              <a:rPr lang="en-IN" sz="1400" b="0" dirty="0">
                <a:solidFill>
                  <a:schemeClr val="tx1"/>
                </a:solidFill>
                <a:effectLst/>
                <a:latin typeface="Consolas" panose="020B0609020204030204" pitchFamily="49" charset="0"/>
              </a:rPr>
              <a:t>                    &lt;li&gt;&lt;p class="nav-item-1"&gt;services&lt;/p&gt;&lt;/li&gt;</a:t>
            </a:r>
          </a:p>
          <a:p>
            <a:r>
              <a:rPr lang="en-IN" sz="1400" b="0" dirty="0">
                <a:solidFill>
                  <a:schemeClr val="tx1"/>
                </a:solidFill>
                <a:effectLst/>
                <a:latin typeface="Consolas" panose="020B0609020204030204" pitchFamily="49" charset="0"/>
              </a:rPr>
              <a:t>                    &lt;li&gt;&lt;p class="nav-item-1"&gt;pages&lt;/p&gt;&lt;/li&gt;</a:t>
            </a:r>
          </a:p>
          <a:p>
            <a:r>
              <a:rPr lang="en-IN" sz="1400" b="0" dirty="0">
                <a:solidFill>
                  <a:schemeClr val="tx1"/>
                </a:solidFill>
                <a:effectLst/>
                <a:latin typeface="Consolas" panose="020B0609020204030204" pitchFamily="49" charset="0"/>
              </a:rPr>
              <a:t>                    &lt;li&gt;&lt;p class="nav-item-1"&gt;Contact us&lt;/p&gt;&lt;/li&gt;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ul</a:t>
            </a:r>
            <a:r>
              <a:rPr lang="en-IN" sz="1400" b="0" dirty="0">
                <a:solidFill>
                  <a:schemeClr val="tx1"/>
                </a:solidFill>
                <a:effectLst/>
                <a:latin typeface="Consolas" panose="020B0609020204030204" pitchFamily="49" charset="0"/>
              </a:rPr>
              <a:t>&gt;</a:t>
            </a:r>
          </a:p>
          <a:p>
            <a:r>
              <a:rPr lang="en-IN" sz="1400" b="0" dirty="0">
                <a:solidFill>
                  <a:schemeClr val="tx1"/>
                </a:solidFill>
                <a:effectLst/>
                <a:latin typeface="Consolas" panose="020B0609020204030204" pitchFamily="49" charset="0"/>
              </a:rPr>
              <a:t>            &lt;/nav&gt;</a:t>
            </a:r>
          </a:p>
          <a:p>
            <a:r>
              <a:rPr lang="en-IN" sz="1400" b="0" dirty="0">
                <a:solidFill>
                  <a:schemeClr val="tx1"/>
                </a:solidFill>
                <a:effectLst/>
                <a:latin typeface="Consolas" panose="020B0609020204030204" pitchFamily="49" charset="0"/>
              </a:rPr>
              <a:t>            &lt;button class="menu-</a:t>
            </a:r>
            <a:r>
              <a:rPr lang="en-IN" sz="1400" b="0" dirty="0" err="1">
                <a:solidFill>
                  <a:schemeClr val="tx1"/>
                </a:solidFill>
                <a:effectLst/>
                <a:latin typeface="Consolas" panose="020B0609020204030204" pitchFamily="49" charset="0"/>
              </a:rPr>
              <a:t>btn</a:t>
            </a:r>
            <a:r>
              <a:rPr lang="en-IN" sz="1400" b="0" dirty="0">
                <a:solidFill>
                  <a:schemeClr val="tx1"/>
                </a:solidFill>
                <a:effectLst/>
                <a:latin typeface="Consolas" panose="020B0609020204030204" pitchFamily="49" charset="0"/>
              </a:rPr>
              <a:t>" onclick="</a:t>
            </a:r>
            <a:r>
              <a:rPr lang="en-IN" sz="1400" b="0" dirty="0" err="1">
                <a:solidFill>
                  <a:schemeClr val="tx1"/>
                </a:solidFill>
                <a:effectLst/>
                <a:latin typeface="Consolas" panose="020B0609020204030204" pitchFamily="49" charset="0"/>
              </a:rPr>
              <a:t>toggleNavMenu</a:t>
            </a:r>
            <a:r>
              <a:rPr lang="en-IN" sz="1400" b="0" dirty="0">
                <a:solidFill>
                  <a:schemeClr val="tx1"/>
                </a:solidFill>
                <a:effectLst/>
                <a:latin typeface="Consolas" panose="020B0609020204030204" pitchFamily="49" charset="0"/>
              </a:rPr>
              <a:t>()"&gt;&lt;</a:t>
            </a:r>
            <a:r>
              <a:rPr lang="en-IN" sz="1400" b="0" dirty="0" err="1">
                <a:solidFill>
                  <a:schemeClr val="tx1"/>
                </a:solidFill>
                <a:effectLst/>
                <a:latin typeface="Consolas" panose="020B0609020204030204" pitchFamily="49" charset="0"/>
              </a:rPr>
              <a:t>svg</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xmlns</a:t>
            </a:r>
            <a:r>
              <a:rPr lang="en-IN" sz="1400" b="0" dirty="0">
                <a:solidFill>
                  <a:schemeClr val="tx1"/>
                </a:solidFill>
                <a:effectLst/>
                <a:latin typeface="Consolas" panose="020B0609020204030204" pitchFamily="49" charset="0"/>
              </a:rPr>
              <a:t>="http://www.w3.org/2000/svg" </a:t>
            </a:r>
            <a:r>
              <a:rPr lang="en-IN" sz="1400" b="0" dirty="0" err="1">
                <a:solidFill>
                  <a:schemeClr val="tx1"/>
                </a:solidFill>
                <a:effectLst/>
                <a:latin typeface="Consolas" panose="020B0609020204030204" pitchFamily="49" charset="0"/>
              </a:rPr>
              <a:t>viewBox</a:t>
            </a:r>
            <a:r>
              <a:rPr lang="en-IN" sz="1400" b="0" dirty="0">
                <a:solidFill>
                  <a:schemeClr val="tx1"/>
                </a:solidFill>
                <a:effectLst/>
                <a:latin typeface="Consolas" panose="020B0609020204030204" pitchFamily="49" charset="0"/>
              </a:rPr>
              <a:t>="0 0 448 512"&gt;&lt;path d="M0 96C0 78.3 14.3 64 32 64H416c17.7 0 32 14.3 32 32s-14.3 32-32 32H32C14.3 128 0 113.7 0 96zM0 256c0-17.7 14.3-32 32-32H416c17.7 0 32 14.3 32 32s-14.3 32-32 32H32c-17.7 0-32-14.3-32-32zM448 416c0 17.7-14.3 32-32 32H32c-17.7 0-32-14.3-32-32s14.3-32 32-32H416c17.7 0 32 14.3 32 32z"/&gt;&lt;/</a:t>
            </a:r>
            <a:r>
              <a:rPr lang="en-IN" sz="1400" b="0" dirty="0" err="1">
                <a:solidFill>
                  <a:schemeClr val="tx1"/>
                </a:solidFill>
                <a:effectLst/>
                <a:latin typeface="Consolas" panose="020B0609020204030204" pitchFamily="49" charset="0"/>
              </a:rPr>
              <a:t>svg</a:t>
            </a:r>
            <a:r>
              <a:rPr lang="en-IN" sz="1400" b="0" dirty="0">
                <a:solidFill>
                  <a:schemeClr val="tx1"/>
                </a:solidFill>
                <a:effectLst/>
                <a:latin typeface="Consolas" panose="020B0609020204030204" pitchFamily="49" charset="0"/>
              </a:rPr>
              <a:t>&gt;&lt;/button&gt;</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class="rectangle-1-copy-12"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="images/rectangle_1_copy_12.png" width="328" height="655"&gt;</a:t>
            </a:r>
          </a:p>
          <a:p>
            <a:r>
              <a:rPr lang="en-IN" sz="1400" b="0" dirty="0">
                <a:solidFill>
                  <a:schemeClr val="tx1"/>
                </a:solidFill>
                <a:effectLst/>
                <a:latin typeface="Consolas" panose="020B0609020204030204" pitchFamily="49" charset="0"/>
              </a:rPr>
              <a:t>        </a:t>
            </a:r>
          </a:p>
          <a:p>
            <a:r>
              <a:rPr lang="en-IN" sz="1400" b="0" dirty="0">
                <a:solidFill>
                  <a:schemeClr val="tx1"/>
                </a:solidFill>
                <a:effectLst/>
                <a:latin typeface="Consolas" panose="020B0609020204030204" pitchFamily="49" charset="0"/>
              </a:rPr>
              <a:t>        &lt;div class="container-4"&gt;</a:t>
            </a:r>
          </a:p>
          <a:p>
            <a:r>
              <a:rPr lang="en-IN" sz="1400" b="0" dirty="0">
                <a:solidFill>
                  <a:schemeClr val="tx1"/>
                </a:solidFill>
                <a:effectLst/>
                <a:latin typeface="Consolas" panose="020B0609020204030204" pitchFamily="49" charset="0"/>
              </a:rPr>
              <a:t>          &lt;div class="why-choose-us"&gt;</a:t>
            </a:r>
          </a:p>
          <a:p>
            <a:r>
              <a:rPr lang="en-IN" sz="1400" b="0" dirty="0">
                <a:solidFill>
                  <a:schemeClr val="tx1"/>
                </a:solidFill>
                <a:effectLst/>
                <a:latin typeface="Consolas" panose="020B0609020204030204" pitchFamily="49" charset="0"/>
              </a:rPr>
              <a:t>            &lt;p class="heading"&gt;Why Choose us&lt;/p&gt;</a:t>
            </a:r>
          </a:p>
          <a:p>
            <a:r>
              <a:rPr lang="en-IN" sz="1400" b="0" dirty="0">
                <a:solidFill>
                  <a:schemeClr val="tx1"/>
                </a:solidFill>
                <a:effectLst/>
                <a:latin typeface="Consolas" panose="020B0609020204030204" pitchFamily="49" charset="0"/>
              </a:rPr>
              <a:t>            &lt;p class="heading-2"&gt;Lorem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 class="row-3 group"&gt;</a:t>
            </a:r>
          </a:p>
          <a:p>
            <a:r>
              <a:rPr lang="en-IN" sz="1400" b="0" dirty="0">
                <a:solidFill>
                  <a:schemeClr val="tx1"/>
                </a:solidFill>
                <a:effectLst/>
                <a:latin typeface="Consolas" panose="020B0609020204030204" pitchFamily="49" charset="0"/>
              </a:rPr>
              <a:t>              &lt;div class="group-2"&gt;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class="feature"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="images/feature.png"  width="107" height="19"&gt;</a:t>
            </a:r>
          </a:p>
          <a:p>
            <a:r>
              <a:rPr lang="en-IN" sz="1400" b="0" dirty="0">
                <a:solidFill>
                  <a:schemeClr val="tx1"/>
                </a:solidFill>
                <a:effectLst/>
                <a:latin typeface="Consolas" panose="020B0609020204030204" pitchFamily="49" charset="0"/>
              </a:rPr>
              <a:t>                &lt;p class="text-2"&gt;Lorem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a:t>
            </a:r>
            <a:r>
              <a:rPr lang="en-IN" sz="1400" b="0" dirty="0" err="1">
                <a:solidFill>
                  <a:schemeClr val="tx1"/>
                </a:solidFill>
                <a:effectLst/>
                <a:latin typeface="Consolas" panose="020B0609020204030204" pitchFamily="49" charset="0"/>
              </a:rPr>
              <a:t>in.Lorem</a:t>
            </a:r>
            <a:r>
              <a:rPr lang="en-IN" sz="1400" b="0" dirty="0">
                <a:solidFill>
                  <a:schemeClr val="tx1"/>
                </a:solidFill>
                <a:effectLst/>
                <a:latin typeface="Consolas" panose="020B0609020204030204" pitchFamily="49" charset="0"/>
              </a:rPr>
              <a:t>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class="rectangle-4-copy"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="images/rectangle_4_copy_2.png" width="20" height="127"&gt;</a:t>
            </a:r>
          </a:p>
          <a:p>
            <a:r>
              <a:rPr lang="en-IN" sz="1400" b="0" dirty="0">
                <a:solidFill>
                  <a:schemeClr val="tx1"/>
                </a:solidFill>
                <a:effectLst/>
                <a:latin typeface="Consolas" panose="020B0609020204030204" pitchFamily="49" charset="0"/>
              </a:rPr>
              <a:t>              &lt;div class="group-3"&gt;</a:t>
            </a:r>
          </a:p>
          <a:p>
            <a:r>
              <a:rPr lang="en-IN" sz="1400" b="0" dirty="0">
                <a:solidFill>
                  <a:schemeClr val="tx1"/>
                </a:solidFill>
                <a:effectLst/>
                <a:latin typeface="Consolas" panose="020B0609020204030204" pitchFamily="49" charset="0"/>
              </a:rPr>
              <a:t>                &lt;</a:t>
            </a:r>
            <a:r>
              <a:rPr lang="en-IN" sz="1400" b="0" dirty="0" err="1">
                <a:solidFill>
                  <a:schemeClr val="tx1"/>
                </a:solidFill>
                <a:effectLst/>
                <a:latin typeface="Consolas" panose="020B0609020204030204" pitchFamily="49" charset="0"/>
              </a:rPr>
              <a:t>img</a:t>
            </a:r>
            <a:r>
              <a:rPr lang="en-IN" sz="1400" b="0" dirty="0">
                <a:solidFill>
                  <a:schemeClr val="tx1"/>
                </a:solidFill>
                <a:effectLst/>
                <a:latin typeface="Consolas" panose="020B0609020204030204" pitchFamily="49" charset="0"/>
              </a:rPr>
              <a:t> class="</a:t>
            </a:r>
            <a:r>
              <a:rPr lang="en-IN" sz="1400" b="0" dirty="0" err="1">
                <a:solidFill>
                  <a:schemeClr val="tx1"/>
                </a:solidFill>
                <a:effectLst/>
                <a:latin typeface="Consolas" panose="020B0609020204030204" pitchFamily="49" charset="0"/>
              </a:rPr>
              <a:t>about_us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src</a:t>
            </a:r>
            <a:r>
              <a:rPr lang="en-IN" sz="1400" b="0" dirty="0">
                <a:solidFill>
                  <a:schemeClr val="tx1"/>
                </a:solidFill>
                <a:effectLst/>
                <a:latin typeface="Consolas" panose="020B0609020204030204" pitchFamily="49" charset="0"/>
              </a:rPr>
              <a:t>="images/about_us.png"  width="130" height="20"&gt;</a:t>
            </a:r>
          </a:p>
          <a:p>
            <a:r>
              <a:rPr lang="en-IN" sz="1400" b="0" dirty="0">
                <a:solidFill>
                  <a:schemeClr val="tx1"/>
                </a:solidFill>
                <a:effectLst/>
                <a:latin typeface="Consolas" panose="020B0609020204030204" pitchFamily="49" charset="0"/>
              </a:rPr>
              <a:t>                &lt;p class="text-4"&gt;Lorem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nbsp;mero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moleamet</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soluta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euism</a:t>
            </a:r>
            <a:r>
              <a:rPr lang="en-IN" sz="1400" b="0" dirty="0">
                <a:solidFill>
                  <a:schemeClr val="tx1"/>
                </a:solidFill>
                <a:effectLst/>
                <a:latin typeface="Consolas" panose="020B0609020204030204" pitchFamily="49" charset="0"/>
              </a:rPr>
              <a:t> od </a:t>
            </a:r>
            <a:r>
              <a:rPr lang="en-IN" sz="1400" b="0" dirty="0" err="1">
                <a:solidFill>
                  <a:schemeClr val="tx1"/>
                </a:solidFill>
                <a:effectLst/>
                <a:latin typeface="Consolas" panose="020B0609020204030204" pitchFamily="49" charset="0"/>
              </a:rPr>
              <a:t>isea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hiea</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unereusams</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ullu</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tpamco</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detore</a:t>
            </a:r>
            <a:r>
              <a:rPr lang="en-IN" sz="1400" b="0" dirty="0">
                <a:solidFill>
                  <a:schemeClr val="tx1"/>
                </a:solidFill>
                <a:effectLst/>
                <a:latin typeface="Consolas" panose="020B0609020204030204" pitchFamily="49" charset="0"/>
              </a:rPr>
              <a:t> &amp;</a:t>
            </a:r>
            <a:r>
              <a:rPr lang="en-IN" sz="1400" b="0" dirty="0" err="1">
                <a:solidFill>
                  <a:schemeClr val="tx1"/>
                </a:solidFill>
                <a:effectLst/>
                <a:latin typeface="Consolas" panose="020B0609020204030204" pitchFamily="49" charset="0"/>
              </a:rPr>
              <a:t>nbsp;aer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rper</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quo,utam</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signiferuuue</a:t>
            </a:r>
            <a:r>
              <a:rPr lang="en-IN" sz="1400" b="0" dirty="0">
                <a:solidFill>
                  <a:schemeClr val="tx1"/>
                </a:solidFill>
                <a:effectLst/>
                <a:latin typeface="Consolas" panose="020B0609020204030204" pitchFamily="49" charset="0"/>
              </a:rPr>
              <a:t> </a:t>
            </a:r>
            <a:r>
              <a:rPr lang="en-IN" sz="1400" b="0" dirty="0" err="1">
                <a:solidFill>
                  <a:schemeClr val="tx1"/>
                </a:solidFill>
                <a:effectLst/>
                <a:latin typeface="Consolas" panose="020B0609020204030204" pitchFamily="49" charset="0"/>
              </a:rPr>
              <a:t>uo</a:t>
            </a:r>
            <a:r>
              <a:rPr lang="en-IN" sz="1400" b="0" dirty="0">
                <a:solidFill>
                  <a:schemeClr val="tx1"/>
                </a:solidFill>
                <a:effectLst/>
                <a:latin typeface="Consolas" panose="020B0609020204030204" pitchFamily="49" charset="0"/>
              </a:rPr>
              <a:t>. Brute </a:t>
            </a:r>
            <a:r>
              <a:rPr lang="en-IN" sz="1400" b="0" dirty="0" err="1">
                <a:solidFill>
                  <a:schemeClr val="tx1"/>
                </a:solidFill>
                <a:effectLst/>
                <a:latin typeface="Consolas" panose="020B0609020204030204" pitchFamily="49" charset="0"/>
              </a:rPr>
              <a:t>inani</a:t>
            </a:r>
            <a:r>
              <a:rPr lang="en-IN" sz="1400" b="0" dirty="0">
                <a:solidFill>
                  <a:schemeClr val="tx1"/>
                </a:solidFill>
                <a:effectLst/>
                <a:latin typeface="Consolas" panose="020B0609020204030204" pitchFamily="49" charset="0"/>
              </a:rPr>
              <a:t> in prom </a:t>
            </a:r>
            <a:r>
              <a:rPr lang="en-IN" sz="1400" b="0" dirty="0" err="1">
                <a:solidFill>
                  <a:schemeClr val="tx1"/>
                </a:solidFill>
                <a:effectLst/>
                <a:latin typeface="Consolas" panose="020B0609020204030204" pitchFamily="49" charset="0"/>
              </a:rPr>
              <a:t>in.Lorem</a:t>
            </a:r>
            <a:r>
              <a:rPr lang="en-IN" sz="1400" b="0" dirty="0">
                <a:solidFill>
                  <a:schemeClr val="tx1"/>
                </a:solidFill>
                <a:effectLst/>
                <a:latin typeface="Consolas" panose="020B0609020204030204" pitchFamily="49" charset="0"/>
              </a:rPr>
              <a:t> ipsum </a:t>
            </a:r>
            <a:r>
              <a:rPr lang="en-IN" sz="1400" b="0" dirty="0" err="1">
                <a:solidFill>
                  <a:schemeClr val="tx1"/>
                </a:solidFill>
                <a:effectLst/>
                <a:latin typeface="Consolas" panose="020B0609020204030204" pitchFamily="49" charset="0"/>
              </a:rPr>
              <a:t>dolor</a:t>
            </a:r>
            <a:r>
              <a:rPr lang="en-IN" sz="1400" b="0" dirty="0">
                <a:solidFill>
                  <a:schemeClr val="tx1"/>
                </a:solidFill>
                <a:effectLst/>
                <a:latin typeface="Consolas" panose="020B0609020204030204" pitchFamily="49" charset="0"/>
              </a:rPr>
              <a:t>&lt;/p&gt;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&lt;/div&gt;</a:t>
            </a:r>
          </a:p>
          <a:p>
            <a:r>
              <a:rPr lang="en-IN" sz="1400" b="0" dirty="0">
                <a:solidFill>
                  <a:schemeClr val="tx1"/>
                </a:solidFill>
                <a:effectLst/>
                <a:latin typeface="Consolas" panose="020B0609020204030204" pitchFamily="49" charset="0"/>
              </a:rPr>
              <a:t>           </a:t>
            </a:r>
          </a:p>
        </p:txBody>
      </p:sp>
      <p:sp>
        <p:nvSpPr>
          <p:cNvPr id="4" name="object 9">
            <a:extLst>
              <a:ext uri="{FF2B5EF4-FFF2-40B4-BE49-F238E27FC236}">
                <a16:creationId xmlns:a16="http://schemas.microsoft.com/office/drawing/2014/main" id="{90D203EF-42B8-F619-B33B-5C73E4D58847}"/>
              </a:ext>
            </a:extLst>
          </p:cNvPr>
          <p:cNvSpPr/>
          <p:nvPr/>
        </p:nvSpPr>
        <p:spPr>
          <a:xfrm>
            <a:off x="303212" y="165100"/>
            <a:ext cx="7165975" cy="10287000"/>
          </a:xfrm>
          <a:custGeom>
            <a:avLst/>
            <a:gdLst/>
            <a:ahLst/>
            <a:cxnLst/>
            <a:rect l="l" t="t" r="r" b="b"/>
            <a:pathLst>
              <a:path w="7165975" h="9451975">
                <a:moveTo>
                  <a:pt x="7165594" y="0"/>
                </a:moveTo>
                <a:lnTo>
                  <a:pt x="7147306" y="0"/>
                </a:lnTo>
                <a:lnTo>
                  <a:pt x="7147306" y="18288"/>
                </a:lnTo>
                <a:lnTo>
                  <a:pt x="7147306" y="9433255"/>
                </a:lnTo>
                <a:lnTo>
                  <a:pt x="18288" y="9433255"/>
                </a:lnTo>
                <a:lnTo>
                  <a:pt x="18288" y="18288"/>
                </a:lnTo>
                <a:lnTo>
                  <a:pt x="7147306" y="18288"/>
                </a:lnTo>
                <a:lnTo>
                  <a:pt x="7147306" y="0"/>
                </a:lnTo>
                <a:lnTo>
                  <a:pt x="18288" y="0"/>
                </a:lnTo>
                <a:lnTo>
                  <a:pt x="0" y="0"/>
                </a:lnTo>
                <a:lnTo>
                  <a:pt x="0" y="18237"/>
                </a:lnTo>
                <a:lnTo>
                  <a:pt x="0" y="9433255"/>
                </a:lnTo>
                <a:lnTo>
                  <a:pt x="0" y="9451543"/>
                </a:lnTo>
                <a:lnTo>
                  <a:pt x="18288" y="9451543"/>
                </a:lnTo>
                <a:lnTo>
                  <a:pt x="7147306" y="9451543"/>
                </a:lnTo>
                <a:lnTo>
                  <a:pt x="7165594" y="9451543"/>
                </a:lnTo>
                <a:lnTo>
                  <a:pt x="7165594" y="9433255"/>
                </a:lnTo>
                <a:lnTo>
                  <a:pt x="7165594" y="18288"/>
                </a:lnTo>
                <a:lnTo>
                  <a:pt x="71655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13816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2276</TotalTime>
  <Words>9604</Words>
  <Application>Microsoft Office PowerPoint</Application>
  <PresentationFormat>Custom</PresentationFormat>
  <Paragraphs>1638</Paragraphs>
  <Slides>36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Consolas</vt:lpstr>
      <vt:lpstr>Times New Roman</vt:lpstr>
      <vt:lpstr>Wingdings</vt:lpstr>
      <vt:lpstr>Office Theme</vt:lpstr>
      <vt:lpstr>Front End Engineering-II</vt:lpstr>
      <vt:lpstr>Introduction</vt:lpstr>
      <vt:lpstr>PowerPoint Presentation</vt:lpstr>
      <vt:lpstr>Problem Statemnent </vt:lpstr>
      <vt:lpstr>PowerPoint Presentation</vt:lpstr>
      <vt:lpstr>Software Requirements</vt:lpstr>
      <vt:lpstr>File Structure in VS code snippet</vt:lpstr>
      <vt:lpstr>Methodologies - Code snippets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(2) Phone 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Engineering-II</dc:title>
  <dc:creator>Yashita Prajapati</dc:creator>
  <cp:lastModifiedBy>Yashita Prajapati</cp:lastModifiedBy>
  <cp:revision>9</cp:revision>
  <dcterms:created xsi:type="dcterms:W3CDTF">2024-03-09T17:22:09Z</dcterms:created>
  <dcterms:modified xsi:type="dcterms:W3CDTF">2024-03-13T05:00:06Z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2024-03-09T00:00:00Z</vt:filetime>
  </property>
</Properties>
</file>